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440" r:id="rId2"/>
    <p:sldId id="458" r:id="rId3"/>
    <p:sldId id="474" r:id="rId4"/>
    <p:sldId id="475" r:id="rId5"/>
    <p:sldId id="476" r:id="rId6"/>
    <p:sldId id="478" r:id="rId7"/>
    <p:sldId id="479" r:id="rId8"/>
    <p:sldId id="481" r:id="rId9"/>
    <p:sldId id="473" r:id="rId10"/>
    <p:sldId id="45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0E57"/>
    <a:srgbClr val="35B6A0"/>
    <a:srgbClr val="0B7976"/>
    <a:srgbClr val="FBD201"/>
    <a:srgbClr val="001A40"/>
    <a:srgbClr val="D348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11"/>
    <p:restoredTop sz="46154" autoAdjust="0"/>
  </p:normalViewPr>
  <p:slideViewPr>
    <p:cSldViewPr snapToGrid="0" snapToObjects="1">
      <p:cViewPr varScale="1">
        <p:scale>
          <a:sx n="30" d="100"/>
          <a:sy n="30" d="100"/>
        </p:scale>
        <p:origin x="188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Fox" userId="0ccb2a47-72a2-4d90-bb9a-e525dcc02fa3" providerId="ADAL" clId="{BB31BCBE-A72A-4E28-8662-CC7435E244A9}"/>
    <pc:docChg chg="modSld">
      <pc:chgData name="Mark Fox" userId="0ccb2a47-72a2-4d90-bb9a-e525dcc02fa3" providerId="ADAL" clId="{BB31BCBE-A72A-4E28-8662-CC7435E244A9}" dt="2021-11-24T09:52:49.959" v="12"/>
      <pc:docMkLst>
        <pc:docMk/>
      </pc:docMkLst>
      <pc:sldChg chg="modNotesTx">
        <pc:chgData name="Mark Fox" userId="0ccb2a47-72a2-4d90-bb9a-e525dcc02fa3" providerId="ADAL" clId="{BB31BCBE-A72A-4E28-8662-CC7435E244A9}" dt="2021-11-24T09:48:55.067" v="0"/>
        <pc:sldMkLst>
          <pc:docMk/>
          <pc:sldMk cId="3693288702" sldId="440"/>
        </pc:sldMkLst>
      </pc:sldChg>
      <pc:sldChg chg="modNotesTx">
        <pc:chgData name="Mark Fox" userId="0ccb2a47-72a2-4d90-bb9a-e525dcc02fa3" providerId="ADAL" clId="{BB31BCBE-A72A-4E28-8662-CC7435E244A9}" dt="2021-11-24T09:52:49.959" v="12"/>
        <pc:sldMkLst>
          <pc:docMk/>
          <pc:sldMk cId="3981335224" sldId="457"/>
        </pc:sldMkLst>
      </pc:sldChg>
      <pc:sldChg chg="modNotesTx">
        <pc:chgData name="Mark Fox" userId="0ccb2a47-72a2-4d90-bb9a-e525dcc02fa3" providerId="ADAL" clId="{BB31BCBE-A72A-4E28-8662-CC7435E244A9}" dt="2021-11-24T09:49:11.147" v="2"/>
        <pc:sldMkLst>
          <pc:docMk/>
          <pc:sldMk cId="3384505268" sldId="458"/>
        </pc:sldMkLst>
      </pc:sldChg>
      <pc:sldChg chg="modNotesTx">
        <pc:chgData name="Mark Fox" userId="0ccb2a47-72a2-4d90-bb9a-e525dcc02fa3" providerId="ADAL" clId="{BB31BCBE-A72A-4E28-8662-CC7435E244A9}" dt="2021-11-24T09:51:33.411" v="11"/>
        <pc:sldMkLst>
          <pc:docMk/>
          <pc:sldMk cId="2872315171" sldId="473"/>
        </pc:sldMkLst>
      </pc:sldChg>
      <pc:sldChg chg="modNotesTx">
        <pc:chgData name="Mark Fox" userId="0ccb2a47-72a2-4d90-bb9a-e525dcc02fa3" providerId="ADAL" clId="{BB31BCBE-A72A-4E28-8662-CC7435E244A9}" dt="2021-11-24T09:49:26.780" v="4"/>
        <pc:sldMkLst>
          <pc:docMk/>
          <pc:sldMk cId="1679315940" sldId="474"/>
        </pc:sldMkLst>
      </pc:sldChg>
      <pc:sldChg chg="modNotesTx">
        <pc:chgData name="Mark Fox" userId="0ccb2a47-72a2-4d90-bb9a-e525dcc02fa3" providerId="ADAL" clId="{BB31BCBE-A72A-4E28-8662-CC7435E244A9}" dt="2021-11-24T09:49:54.581" v="5"/>
        <pc:sldMkLst>
          <pc:docMk/>
          <pc:sldMk cId="1067776495" sldId="475"/>
        </pc:sldMkLst>
      </pc:sldChg>
      <pc:sldChg chg="modNotesTx">
        <pc:chgData name="Mark Fox" userId="0ccb2a47-72a2-4d90-bb9a-e525dcc02fa3" providerId="ADAL" clId="{BB31BCBE-A72A-4E28-8662-CC7435E244A9}" dt="2021-11-24T09:50:35.475" v="6"/>
        <pc:sldMkLst>
          <pc:docMk/>
          <pc:sldMk cId="3606746596" sldId="476"/>
        </pc:sldMkLst>
      </pc:sldChg>
      <pc:sldChg chg="modNotesTx">
        <pc:chgData name="Mark Fox" userId="0ccb2a47-72a2-4d90-bb9a-e525dcc02fa3" providerId="ADAL" clId="{BB31BCBE-A72A-4E28-8662-CC7435E244A9}" dt="2021-11-24T09:50:55.738" v="7"/>
        <pc:sldMkLst>
          <pc:docMk/>
          <pc:sldMk cId="833877767" sldId="478"/>
        </pc:sldMkLst>
      </pc:sldChg>
      <pc:sldChg chg="modNotesTx">
        <pc:chgData name="Mark Fox" userId="0ccb2a47-72a2-4d90-bb9a-e525dcc02fa3" providerId="ADAL" clId="{BB31BCBE-A72A-4E28-8662-CC7435E244A9}" dt="2021-11-24T09:51:05.494" v="8"/>
        <pc:sldMkLst>
          <pc:docMk/>
          <pc:sldMk cId="4261208962" sldId="479"/>
        </pc:sldMkLst>
      </pc:sldChg>
      <pc:sldChg chg="modNotesTx">
        <pc:chgData name="Mark Fox" userId="0ccb2a47-72a2-4d90-bb9a-e525dcc02fa3" providerId="ADAL" clId="{BB31BCBE-A72A-4E28-8662-CC7435E244A9}" dt="2021-11-24T09:51:16.042" v="9"/>
        <pc:sldMkLst>
          <pc:docMk/>
          <pc:sldMk cId="756493338" sldId="481"/>
        </pc:sldMkLst>
      </pc:sldChg>
    </pc:docChg>
  </pc:docChgLst>
  <pc:docChgLst>
    <pc:chgData name="Mark Fox" userId="0ccb2a47-72a2-4d90-bb9a-e525dcc02fa3" providerId="ADAL" clId="{4D89507C-8152-40B3-A1CE-A1032BA8130A}"/>
    <pc:docChg chg="undo custSel addSld delSld modSld sldOrd">
      <pc:chgData name="Mark Fox" userId="0ccb2a47-72a2-4d90-bb9a-e525dcc02fa3" providerId="ADAL" clId="{4D89507C-8152-40B3-A1CE-A1032BA8130A}" dt="2021-08-24T06:16:15.698" v="4196" actId="20577"/>
      <pc:docMkLst>
        <pc:docMk/>
      </pc:docMkLst>
      <pc:sldChg chg="modSp mod">
        <pc:chgData name="Mark Fox" userId="0ccb2a47-72a2-4d90-bb9a-e525dcc02fa3" providerId="ADAL" clId="{4D89507C-8152-40B3-A1CE-A1032BA8130A}" dt="2021-08-24T06:06:48.490" v="4139" actId="20577"/>
        <pc:sldMkLst>
          <pc:docMk/>
          <pc:sldMk cId="3693288702" sldId="440"/>
        </pc:sldMkLst>
        <pc:spChg chg="mod">
          <ac:chgData name="Mark Fox" userId="0ccb2a47-72a2-4d90-bb9a-e525dcc02fa3" providerId="ADAL" clId="{4D89507C-8152-40B3-A1CE-A1032BA8130A}" dt="2021-08-24T06:06:48.490" v="4139" actId="20577"/>
          <ac:spMkLst>
            <pc:docMk/>
            <pc:sldMk cId="3693288702" sldId="440"/>
            <ac:spMk id="2" creationId="{52335688-F14F-664B-B3EC-A4109601E166}"/>
          </ac:spMkLst>
        </pc:spChg>
      </pc:sldChg>
      <pc:sldChg chg="modSp mod">
        <pc:chgData name="Mark Fox" userId="0ccb2a47-72a2-4d90-bb9a-e525dcc02fa3" providerId="ADAL" clId="{4D89507C-8152-40B3-A1CE-A1032BA8130A}" dt="2021-08-22T17:32:13.051" v="4122" actId="20577"/>
        <pc:sldMkLst>
          <pc:docMk/>
          <pc:sldMk cId="3981335224" sldId="457"/>
        </pc:sldMkLst>
        <pc:spChg chg="mod">
          <ac:chgData name="Mark Fox" userId="0ccb2a47-72a2-4d90-bb9a-e525dcc02fa3" providerId="ADAL" clId="{4D89507C-8152-40B3-A1CE-A1032BA8130A}" dt="2021-08-22T17:32:13.051" v="4122" actId="20577"/>
          <ac:spMkLst>
            <pc:docMk/>
            <pc:sldMk cId="3981335224" sldId="457"/>
            <ac:spMk id="2" creationId="{78463C13-F07B-C646-887D-50B3DCB9950D}"/>
          </ac:spMkLst>
        </pc:spChg>
      </pc:sldChg>
      <pc:sldChg chg="addSp modSp mod ord modNotesTx">
        <pc:chgData name="Mark Fox" userId="0ccb2a47-72a2-4d90-bb9a-e525dcc02fa3" providerId="ADAL" clId="{4D89507C-8152-40B3-A1CE-A1032BA8130A}" dt="2021-08-24T06:14:09.044" v="4157" actId="20578"/>
        <pc:sldMkLst>
          <pc:docMk/>
          <pc:sldMk cId="3384505268" sldId="458"/>
        </pc:sldMkLst>
        <pc:spChg chg="add mod">
          <ac:chgData name="Mark Fox" userId="0ccb2a47-72a2-4d90-bb9a-e525dcc02fa3" providerId="ADAL" clId="{4D89507C-8152-40B3-A1CE-A1032BA8130A}" dt="2021-08-22T07:20:13.937" v="519" actId="2711"/>
          <ac:spMkLst>
            <pc:docMk/>
            <pc:sldMk cId="3384505268" sldId="458"/>
            <ac:spMk id="3" creationId="{D820A7C7-439E-4455-9B83-2F0B2C409185}"/>
          </ac:spMkLst>
        </pc:spChg>
        <pc:spChg chg="mod">
          <ac:chgData name="Mark Fox" userId="0ccb2a47-72a2-4d90-bb9a-e525dcc02fa3" providerId="ADAL" clId="{4D89507C-8152-40B3-A1CE-A1032BA8130A}" dt="2021-08-22T07:11:29.550" v="183" actId="20577"/>
          <ac:spMkLst>
            <pc:docMk/>
            <pc:sldMk cId="3384505268" sldId="458"/>
            <ac:spMk id="4" creationId="{3D7D17DD-4362-4D6F-9B42-90150BAF62A2}"/>
          </ac:spMkLst>
        </pc:spChg>
        <pc:spChg chg="mod">
          <ac:chgData name="Mark Fox" userId="0ccb2a47-72a2-4d90-bb9a-e525dcc02fa3" providerId="ADAL" clId="{4D89507C-8152-40B3-A1CE-A1032BA8130A}" dt="2021-08-22T07:12:32.790" v="310" actId="14100"/>
          <ac:spMkLst>
            <pc:docMk/>
            <pc:sldMk cId="3384505268" sldId="458"/>
            <ac:spMk id="5" creationId="{26E48D83-2E32-45B7-A055-78C078F73271}"/>
          </ac:spMkLst>
        </pc:spChg>
        <pc:spChg chg="mod">
          <ac:chgData name="Mark Fox" userId="0ccb2a47-72a2-4d90-bb9a-e525dcc02fa3" providerId="ADAL" clId="{4D89507C-8152-40B3-A1CE-A1032BA8130A}" dt="2021-08-22T07:15:56.996" v="507" actId="20577"/>
          <ac:spMkLst>
            <pc:docMk/>
            <pc:sldMk cId="3384505268" sldId="458"/>
            <ac:spMk id="6" creationId="{26E01277-6743-464C-82D7-767ACD109482}"/>
          </ac:spMkLst>
        </pc:spChg>
        <pc:picChg chg="add mod modCrop">
          <ac:chgData name="Mark Fox" userId="0ccb2a47-72a2-4d90-bb9a-e525dcc02fa3" providerId="ADAL" clId="{4D89507C-8152-40B3-A1CE-A1032BA8130A}" dt="2021-08-22T09:13:24.762" v="4025"/>
          <ac:picMkLst>
            <pc:docMk/>
            <pc:sldMk cId="3384505268" sldId="458"/>
            <ac:picMk id="2" creationId="{6CFEB8AF-4E93-45DB-9F49-EA8EAE76CC79}"/>
          </ac:picMkLst>
        </pc:picChg>
      </pc:sldChg>
      <pc:sldChg chg="del">
        <pc:chgData name="Mark Fox" userId="0ccb2a47-72a2-4d90-bb9a-e525dcc02fa3" providerId="ADAL" clId="{4D89507C-8152-40B3-A1CE-A1032BA8130A}" dt="2021-08-21T19:43:49.165" v="99" actId="47"/>
        <pc:sldMkLst>
          <pc:docMk/>
          <pc:sldMk cId="2708392411" sldId="459"/>
        </pc:sldMkLst>
      </pc:sldChg>
      <pc:sldChg chg="del">
        <pc:chgData name="Mark Fox" userId="0ccb2a47-72a2-4d90-bb9a-e525dcc02fa3" providerId="ADAL" clId="{4D89507C-8152-40B3-A1CE-A1032BA8130A}" dt="2021-08-21T19:43:49.686" v="100" actId="47"/>
        <pc:sldMkLst>
          <pc:docMk/>
          <pc:sldMk cId="45075391" sldId="467"/>
        </pc:sldMkLst>
      </pc:sldChg>
      <pc:sldChg chg="del">
        <pc:chgData name="Mark Fox" userId="0ccb2a47-72a2-4d90-bb9a-e525dcc02fa3" providerId="ADAL" clId="{4D89507C-8152-40B3-A1CE-A1032BA8130A}" dt="2021-08-21T19:43:50.143" v="101" actId="47"/>
        <pc:sldMkLst>
          <pc:docMk/>
          <pc:sldMk cId="2338260879" sldId="468"/>
        </pc:sldMkLst>
      </pc:sldChg>
      <pc:sldChg chg="del">
        <pc:chgData name="Mark Fox" userId="0ccb2a47-72a2-4d90-bb9a-e525dcc02fa3" providerId="ADAL" clId="{4D89507C-8152-40B3-A1CE-A1032BA8130A}" dt="2021-08-21T19:43:50.599" v="102" actId="47"/>
        <pc:sldMkLst>
          <pc:docMk/>
          <pc:sldMk cId="43993227" sldId="469"/>
        </pc:sldMkLst>
      </pc:sldChg>
      <pc:sldChg chg="del">
        <pc:chgData name="Mark Fox" userId="0ccb2a47-72a2-4d90-bb9a-e525dcc02fa3" providerId="ADAL" clId="{4D89507C-8152-40B3-A1CE-A1032BA8130A}" dt="2021-08-21T19:43:51.088" v="103" actId="47"/>
        <pc:sldMkLst>
          <pc:docMk/>
          <pc:sldMk cId="1737176121" sldId="471"/>
        </pc:sldMkLst>
      </pc:sldChg>
      <pc:sldChg chg="del">
        <pc:chgData name="Mark Fox" userId="0ccb2a47-72a2-4d90-bb9a-e525dcc02fa3" providerId="ADAL" clId="{4D89507C-8152-40B3-A1CE-A1032BA8130A}" dt="2021-08-21T19:43:51.565" v="104" actId="47"/>
        <pc:sldMkLst>
          <pc:docMk/>
          <pc:sldMk cId="3178625920" sldId="472"/>
        </pc:sldMkLst>
      </pc:sldChg>
      <pc:sldChg chg="addSp delSp modSp mod modNotesTx">
        <pc:chgData name="Mark Fox" userId="0ccb2a47-72a2-4d90-bb9a-e525dcc02fa3" providerId="ADAL" clId="{4D89507C-8152-40B3-A1CE-A1032BA8130A}" dt="2021-08-24T06:14:38.613" v="4168" actId="20577"/>
        <pc:sldMkLst>
          <pc:docMk/>
          <pc:sldMk cId="2872315171" sldId="473"/>
        </pc:sldMkLst>
        <pc:spChg chg="add del mod">
          <ac:chgData name="Mark Fox" userId="0ccb2a47-72a2-4d90-bb9a-e525dcc02fa3" providerId="ADAL" clId="{4D89507C-8152-40B3-A1CE-A1032BA8130A}" dt="2021-08-23T19:16:06.547" v="4131" actId="478"/>
          <ac:spMkLst>
            <pc:docMk/>
            <pc:sldMk cId="2872315171" sldId="473"/>
            <ac:spMk id="2" creationId="{7A2E70BE-B347-47F8-876C-C7F9CA062D30}"/>
          </ac:spMkLst>
        </pc:spChg>
        <pc:spChg chg="add mod">
          <ac:chgData name="Mark Fox" userId="0ccb2a47-72a2-4d90-bb9a-e525dcc02fa3" providerId="ADAL" clId="{4D89507C-8152-40B3-A1CE-A1032BA8130A}" dt="2021-08-24T06:14:38.613" v="4168" actId="20577"/>
          <ac:spMkLst>
            <pc:docMk/>
            <pc:sldMk cId="2872315171" sldId="473"/>
            <ac:spMk id="2" creationId="{94D2AA79-D1EE-4D08-BAAC-1B5601176ECF}"/>
          </ac:spMkLst>
        </pc:spChg>
        <pc:spChg chg="mod">
          <ac:chgData name="Mark Fox" userId="0ccb2a47-72a2-4d90-bb9a-e525dcc02fa3" providerId="ADAL" clId="{4D89507C-8152-40B3-A1CE-A1032BA8130A}" dt="2021-08-24T06:13:56.646" v="4140"/>
          <ac:spMkLst>
            <pc:docMk/>
            <pc:sldMk cId="2872315171" sldId="473"/>
            <ac:spMk id="5" creationId="{FA0BEC03-841C-42A1-8DF8-2B82EC3020D5}"/>
          </ac:spMkLst>
        </pc:spChg>
        <pc:spChg chg="del">
          <ac:chgData name="Mark Fox" userId="0ccb2a47-72a2-4d90-bb9a-e525dcc02fa3" providerId="ADAL" clId="{4D89507C-8152-40B3-A1CE-A1032BA8130A}" dt="2021-08-23T19:16:02.932" v="4130"/>
          <ac:spMkLst>
            <pc:docMk/>
            <pc:sldMk cId="2872315171" sldId="473"/>
            <ac:spMk id="6" creationId="{44F35712-8260-4E4E-93C3-43CF7F0E1F01}"/>
          </ac:spMkLst>
        </pc:spChg>
        <pc:cxnChg chg="add mod">
          <ac:chgData name="Mark Fox" userId="0ccb2a47-72a2-4d90-bb9a-e525dcc02fa3" providerId="ADAL" clId="{4D89507C-8152-40B3-A1CE-A1032BA8130A}" dt="2021-08-23T19:16:11.960" v="4132"/>
          <ac:cxnSpMkLst>
            <pc:docMk/>
            <pc:sldMk cId="2872315171" sldId="473"/>
            <ac:cxnSpMk id="7" creationId="{848FB8A2-633F-422E-B1DE-28B970AC9A02}"/>
          </ac:cxnSpMkLst>
        </pc:cxnChg>
      </pc:sldChg>
      <pc:sldChg chg="addSp modSp new mod modNotesTx">
        <pc:chgData name="Mark Fox" userId="0ccb2a47-72a2-4d90-bb9a-e525dcc02fa3" providerId="ADAL" clId="{4D89507C-8152-40B3-A1CE-A1032BA8130A}" dt="2021-08-23T19:15:28.694" v="4123"/>
        <pc:sldMkLst>
          <pc:docMk/>
          <pc:sldMk cId="1679315940" sldId="474"/>
        </pc:sldMkLst>
        <pc:spChg chg="mod">
          <ac:chgData name="Mark Fox" userId="0ccb2a47-72a2-4d90-bb9a-e525dcc02fa3" providerId="ADAL" clId="{4D89507C-8152-40B3-A1CE-A1032BA8130A}" dt="2021-08-22T07:21:55.686" v="618" actId="20577"/>
          <ac:spMkLst>
            <pc:docMk/>
            <pc:sldMk cId="1679315940" sldId="474"/>
            <ac:spMk id="2" creationId="{0D3C99DB-F53B-4707-B773-1C69A16F325D}"/>
          </ac:spMkLst>
        </pc:spChg>
        <pc:spChg chg="mod">
          <ac:chgData name="Mark Fox" userId="0ccb2a47-72a2-4d90-bb9a-e525dcc02fa3" providerId="ADAL" clId="{4D89507C-8152-40B3-A1CE-A1032BA8130A}" dt="2021-08-22T07:35:22.753" v="1231" actId="948"/>
          <ac:spMkLst>
            <pc:docMk/>
            <pc:sldMk cId="1679315940" sldId="474"/>
            <ac:spMk id="3" creationId="{EBF15C62-C70E-4260-976E-B85256F38C2D}"/>
          </ac:spMkLst>
        </pc:spChg>
        <pc:spChg chg="add mod">
          <ac:chgData name="Mark Fox" userId="0ccb2a47-72a2-4d90-bb9a-e525dcc02fa3" providerId="ADAL" clId="{4D89507C-8152-40B3-A1CE-A1032BA8130A}" dt="2021-08-22T07:28:32.656" v="1162" actId="20577"/>
          <ac:spMkLst>
            <pc:docMk/>
            <pc:sldMk cId="1679315940" sldId="474"/>
            <ac:spMk id="4" creationId="{EED9E02A-7321-45BD-AEFC-88ABF3792048}"/>
          </ac:spMkLst>
        </pc:spChg>
        <pc:cxnChg chg="add mod">
          <ac:chgData name="Mark Fox" userId="0ccb2a47-72a2-4d90-bb9a-e525dcc02fa3" providerId="ADAL" clId="{4D89507C-8152-40B3-A1CE-A1032BA8130A}" dt="2021-08-23T19:15:28.694" v="4123"/>
          <ac:cxnSpMkLst>
            <pc:docMk/>
            <pc:sldMk cId="1679315940" sldId="474"/>
            <ac:cxnSpMk id="5" creationId="{C224E831-E72F-4620-B4D8-9ACEE209A83C}"/>
          </ac:cxnSpMkLst>
        </pc:cxnChg>
      </pc:sldChg>
      <pc:sldChg chg="addSp delSp modSp new mod">
        <pc:chgData name="Mark Fox" userId="0ccb2a47-72a2-4d90-bb9a-e525dcc02fa3" providerId="ADAL" clId="{4D89507C-8152-40B3-A1CE-A1032BA8130A}" dt="2021-08-24T06:14:29.868" v="4159" actId="27309"/>
        <pc:sldMkLst>
          <pc:docMk/>
          <pc:sldMk cId="1067776495" sldId="475"/>
        </pc:sldMkLst>
        <pc:spChg chg="mod">
          <ac:chgData name="Mark Fox" userId="0ccb2a47-72a2-4d90-bb9a-e525dcc02fa3" providerId="ADAL" clId="{4D89507C-8152-40B3-A1CE-A1032BA8130A}" dt="2021-08-22T07:33:57.783" v="1227" actId="14100"/>
          <ac:spMkLst>
            <pc:docMk/>
            <pc:sldMk cId="1067776495" sldId="475"/>
            <ac:spMk id="2" creationId="{92937769-083B-4BAC-B3AA-633E8741515E}"/>
          </ac:spMkLst>
        </pc:spChg>
        <pc:spChg chg="del">
          <ac:chgData name="Mark Fox" userId="0ccb2a47-72a2-4d90-bb9a-e525dcc02fa3" providerId="ADAL" clId="{4D89507C-8152-40B3-A1CE-A1032BA8130A}" dt="2021-08-22T07:31:29.884" v="1164" actId="478"/>
          <ac:spMkLst>
            <pc:docMk/>
            <pc:sldMk cId="1067776495" sldId="475"/>
            <ac:spMk id="3" creationId="{8BC0CF38-4CF1-45AE-ABA6-83E743B7193E}"/>
          </ac:spMkLst>
        </pc:spChg>
        <pc:spChg chg="add mod">
          <ac:chgData name="Mark Fox" userId="0ccb2a47-72a2-4d90-bb9a-e525dcc02fa3" providerId="ADAL" clId="{4D89507C-8152-40B3-A1CE-A1032BA8130A}" dt="2021-08-22T09:06:45.961" v="4010" actId="20577"/>
          <ac:spMkLst>
            <pc:docMk/>
            <pc:sldMk cId="1067776495" sldId="475"/>
            <ac:spMk id="6" creationId="{79FC0EE1-575E-4A41-91E1-A2396E3A613A}"/>
          </ac:spMkLst>
        </pc:spChg>
        <pc:graphicFrameChg chg="add del modGraphic">
          <ac:chgData name="Mark Fox" userId="0ccb2a47-72a2-4d90-bb9a-e525dcc02fa3" providerId="ADAL" clId="{4D89507C-8152-40B3-A1CE-A1032BA8130A}" dt="2021-08-24T06:14:29.868" v="4159" actId="27309"/>
          <ac:graphicFrameMkLst>
            <pc:docMk/>
            <pc:sldMk cId="1067776495" sldId="475"/>
            <ac:graphicFrameMk id="4" creationId="{DB63AB51-1DA0-4451-BDCC-1759F9EF18B8}"/>
          </ac:graphicFrameMkLst>
        </pc:graphicFrameChg>
        <pc:picChg chg="add del mod">
          <ac:chgData name="Mark Fox" userId="0ccb2a47-72a2-4d90-bb9a-e525dcc02fa3" providerId="ADAL" clId="{4D89507C-8152-40B3-A1CE-A1032BA8130A}" dt="2021-08-22T07:33:46.387" v="1224" actId="478"/>
          <ac:picMkLst>
            <pc:docMk/>
            <pc:sldMk cId="1067776495" sldId="475"/>
            <ac:picMk id="4" creationId="{E114054E-3068-4BB7-A0EB-F47276237A51}"/>
          </ac:picMkLst>
        </pc:picChg>
        <pc:picChg chg="add mod">
          <ac:chgData name="Mark Fox" userId="0ccb2a47-72a2-4d90-bb9a-e525dcc02fa3" providerId="ADAL" clId="{4D89507C-8152-40B3-A1CE-A1032BA8130A}" dt="2021-08-22T07:34:08.137" v="1230" actId="1076"/>
          <ac:picMkLst>
            <pc:docMk/>
            <pc:sldMk cId="1067776495" sldId="475"/>
            <ac:picMk id="5" creationId="{6EF0F24A-BC00-4864-A7A8-D1A3095E668D}"/>
          </ac:picMkLst>
        </pc:picChg>
        <pc:cxnChg chg="add mod">
          <ac:chgData name="Mark Fox" userId="0ccb2a47-72a2-4d90-bb9a-e525dcc02fa3" providerId="ADAL" clId="{4D89507C-8152-40B3-A1CE-A1032BA8130A}" dt="2021-08-23T19:15:32.898" v="4124"/>
          <ac:cxnSpMkLst>
            <pc:docMk/>
            <pc:sldMk cId="1067776495" sldId="475"/>
            <ac:cxnSpMk id="7" creationId="{5E24938C-9F2F-47C0-9040-273E17E1B041}"/>
          </ac:cxnSpMkLst>
        </pc:cxnChg>
      </pc:sldChg>
      <pc:sldChg chg="addSp modSp new del mod">
        <pc:chgData name="Mark Fox" userId="0ccb2a47-72a2-4d90-bb9a-e525dcc02fa3" providerId="ADAL" clId="{4D89507C-8152-40B3-A1CE-A1032BA8130A}" dt="2021-08-22T07:46:51.055" v="1649" actId="47"/>
        <pc:sldMkLst>
          <pc:docMk/>
          <pc:sldMk cId="539030477" sldId="476"/>
        </pc:sldMkLst>
        <pc:spChg chg="mod">
          <ac:chgData name="Mark Fox" userId="0ccb2a47-72a2-4d90-bb9a-e525dcc02fa3" providerId="ADAL" clId="{4D89507C-8152-40B3-A1CE-A1032BA8130A}" dt="2021-08-22T07:41:30.631" v="1499" actId="313"/>
          <ac:spMkLst>
            <pc:docMk/>
            <pc:sldMk cId="539030477" sldId="476"/>
            <ac:spMk id="3" creationId="{C16FEC73-1D80-44EA-B2F4-A4D421A07FF5}"/>
          </ac:spMkLst>
        </pc:spChg>
        <pc:spChg chg="add mod">
          <ac:chgData name="Mark Fox" userId="0ccb2a47-72a2-4d90-bb9a-e525dcc02fa3" providerId="ADAL" clId="{4D89507C-8152-40B3-A1CE-A1032BA8130A}" dt="2021-08-22T07:45:30.299" v="1648" actId="20577"/>
          <ac:spMkLst>
            <pc:docMk/>
            <pc:sldMk cId="539030477" sldId="476"/>
            <ac:spMk id="4" creationId="{FFB9E4E1-EA93-4A21-9A46-12DD9F5E282F}"/>
          </ac:spMkLst>
        </pc:spChg>
      </pc:sldChg>
      <pc:sldChg chg="addSp delSp modSp new mod">
        <pc:chgData name="Mark Fox" userId="0ccb2a47-72a2-4d90-bb9a-e525dcc02fa3" providerId="ADAL" clId="{4D89507C-8152-40B3-A1CE-A1032BA8130A}" dt="2021-08-24T06:14:54.552" v="4185" actId="6549"/>
        <pc:sldMkLst>
          <pc:docMk/>
          <pc:sldMk cId="3606746596" sldId="476"/>
        </pc:sldMkLst>
        <pc:spChg chg="mod">
          <ac:chgData name="Mark Fox" userId="0ccb2a47-72a2-4d90-bb9a-e525dcc02fa3" providerId="ADAL" clId="{4D89507C-8152-40B3-A1CE-A1032BA8130A}" dt="2021-08-24T06:14:54.552" v="4185" actId="6549"/>
          <ac:spMkLst>
            <pc:docMk/>
            <pc:sldMk cId="3606746596" sldId="476"/>
            <ac:spMk id="2" creationId="{426D11E2-D58F-4498-9268-3E1CBB474F8A}"/>
          </ac:spMkLst>
        </pc:spChg>
        <pc:spChg chg="del">
          <ac:chgData name="Mark Fox" userId="0ccb2a47-72a2-4d90-bb9a-e525dcc02fa3" providerId="ADAL" clId="{4D89507C-8152-40B3-A1CE-A1032BA8130A}" dt="2021-08-22T07:48:15.102" v="1651" actId="478"/>
          <ac:spMkLst>
            <pc:docMk/>
            <pc:sldMk cId="3606746596" sldId="476"/>
            <ac:spMk id="3" creationId="{6DE23991-4A42-48C4-9A01-19A45C4E5F10}"/>
          </ac:spMkLst>
        </pc:spChg>
        <pc:spChg chg="add mod">
          <ac:chgData name="Mark Fox" userId="0ccb2a47-72a2-4d90-bb9a-e525dcc02fa3" providerId="ADAL" clId="{4D89507C-8152-40B3-A1CE-A1032BA8130A}" dt="2021-08-22T07:54:02.745" v="1748" actId="1076"/>
          <ac:spMkLst>
            <pc:docMk/>
            <pc:sldMk cId="3606746596" sldId="476"/>
            <ac:spMk id="6" creationId="{625E86DA-0C1A-4579-B051-1389F9427073}"/>
          </ac:spMkLst>
        </pc:spChg>
        <pc:spChg chg="add mod">
          <ac:chgData name="Mark Fox" userId="0ccb2a47-72a2-4d90-bb9a-e525dcc02fa3" providerId="ADAL" clId="{4D89507C-8152-40B3-A1CE-A1032BA8130A}" dt="2021-08-22T07:53:18.807" v="1743" actId="14100"/>
          <ac:spMkLst>
            <pc:docMk/>
            <pc:sldMk cId="3606746596" sldId="476"/>
            <ac:spMk id="7" creationId="{321901F1-2122-4E46-9294-798DAC45120B}"/>
          </ac:spMkLst>
        </pc:spChg>
        <pc:spChg chg="add mod">
          <ac:chgData name="Mark Fox" userId="0ccb2a47-72a2-4d90-bb9a-e525dcc02fa3" providerId="ADAL" clId="{4D89507C-8152-40B3-A1CE-A1032BA8130A}" dt="2021-08-22T07:55:40.040" v="1756" actId="208"/>
          <ac:spMkLst>
            <pc:docMk/>
            <pc:sldMk cId="3606746596" sldId="476"/>
            <ac:spMk id="8" creationId="{2E00AD53-86F2-4441-9140-BD1F04A5F8DE}"/>
          </ac:spMkLst>
        </pc:spChg>
        <pc:spChg chg="add del mod">
          <ac:chgData name="Mark Fox" userId="0ccb2a47-72a2-4d90-bb9a-e525dcc02fa3" providerId="ADAL" clId="{4D89507C-8152-40B3-A1CE-A1032BA8130A}" dt="2021-08-22T07:55:56.059" v="1758" actId="478"/>
          <ac:spMkLst>
            <pc:docMk/>
            <pc:sldMk cId="3606746596" sldId="476"/>
            <ac:spMk id="9" creationId="{C0440FB8-FEBB-4D25-8C57-C505BEB4849C}"/>
          </ac:spMkLst>
        </pc:spChg>
        <pc:spChg chg="add mod">
          <ac:chgData name="Mark Fox" userId="0ccb2a47-72a2-4d90-bb9a-e525dcc02fa3" providerId="ADAL" clId="{4D89507C-8152-40B3-A1CE-A1032BA8130A}" dt="2021-08-22T08:10:56.489" v="1805" actId="688"/>
          <ac:spMkLst>
            <pc:docMk/>
            <pc:sldMk cId="3606746596" sldId="476"/>
            <ac:spMk id="10" creationId="{ABC70637-B922-4CCC-8743-5728BFC3B8E8}"/>
          </ac:spMkLst>
        </pc:spChg>
        <pc:picChg chg="add mod">
          <ac:chgData name="Mark Fox" userId="0ccb2a47-72a2-4d90-bb9a-e525dcc02fa3" providerId="ADAL" clId="{4D89507C-8152-40B3-A1CE-A1032BA8130A}" dt="2021-08-22T07:51:08.349" v="1676" actId="208"/>
          <ac:picMkLst>
            <pc:docMk/>
            <pc:sldMk cId="3606746596" sldId="476"/>
            <ac:picMk id="4" creationId="{6F5EDA5D-F8F4-445F-86D1-B52C983AE8AE}"/>
          </ac:picMkLst>
        </pc:picChg>
        <pc:picChg chg="add mod">
          <ac:chgData name="Mark Fox" userId="0ccb2a47-72a2-4d90-bb9a-e525dcc02fa3" providerId="ADAL" clId="{4D89507C-8152-40B3-A1CE-A1032BA8130A}" dt="2021-08-22T07:51:20.727" v="1678" actId="1076"/>
          <ac:picMkLst>
            <pc:docMk/>
            <pc:sldMk cId="3606746596" sldId="476"/>
            <ac:picMk id="5" creationId="{281E5711-08C6-4637-9034-82A39C2AC675}"/>
          </ac:picMkLst>
        </pc:picChg>
        <pc:cxnChg chg="add mod">
          <ac:chgData name="Mark Fox" userId="0ccb2a47-72a2-4d90-bb9a-e525dcc02fa3" providerId="ADAL" clId="{4D89507C-8152-40B3-A1CE-A1032BA8130A}" dt="2021-08-23T19:15:36.251" v="4125"/>
          <ac:cxnSpMkLst>
            <pc:docMk/>
            <pc:sldMk cId="3606746596" sldId="476"/>
            <ac:cxnSpMk id="9" creationId="{0281DDDF-C054-4738-98C5-BAB49BDB0DEB}"/>
          </ac:cxnSpMkLst>
        </pc:cxnChg>
      </pc:sldChg>
      <pc:sldChg chg="addSp delSp modSp new mod">
        <pc:chgData name="Mark Fox" userId="0ccb2a47-72a2-4d90-bb9a-e525dcc02fa3" providerId="ADAL" clId="{4D89507C-8152-40B3-A1CE-A1032BA8130A}" dt="2021-08-24T06:16:15.698" v="4196" actId="20577"/>
        <pc:sldMkLst>
          <pc:docMk/>
          <pc:sldMk cId="1677759183" sldId="477"/>
        </pc:sldMkLst>
        <pc:spChg chg="mod">
          <ac:chgData name="Mark Fox" userId="0ccb2a47-72a2-4d90-bb9a-e525dcc02fa3" providerId="ADAL" clId="{4D89507C-8152-40B3-A1CE-A1032BA8130A}" dt="2021-08-22T08:13:09.822" v="1848" actId="20577"/>
          <ac:spMkLst>
            <pc:docMk/>
            <pc:sldMk cId="1677759183" sldId="477"/>
            <ac:spMk id="2" creationId="{5A86848F-2E55-48DE-B0C4-90C4FA0136CB}"/>
          </ac:spMkLst>
        </pc:spChg>
        <pc:spChg chg="mod">
          <ac:chgData name="Mark Fox" userId="0ccb2a47-72a2-4d90-bb9a-e525dcc02fa3" providerId="ADAL" clId="{4D89507C-8152-40B3-A1CE-A1032BA8130A}" dt="2021-08-24T06:16:15.698" v="4196" actId="20577"/>
          <ac:spMkLst>
            <pc:docMk/>
            <pc:sldMk cId="1677759183" sldId="477"/>
            <ac:spMk id="3" creationId="{2F766109-1791-4A84-BC78-1362E5F8E22C}"/>
          </ac:spMkLst>
        </pc:spChg>
        <pc:spChg chg="add mod">
          <ac:chgData name="Mark Fox" userId="0ccb2a47-72a2-4d90-bb9a-e525dcc02fa3" providerId="ADAL" clId="{4D89507C-8152-40B3-A1CE-A1032BA8130A}" dt="2021-08-22T09:04:17.448" v="3848" actId="14100"/>
          <ac:spMkLst>
            <pc:docMk/>
            <pc:sldMk cId="1677759183" sldId="477"/>
            <ac:spMk id="8" creationId="{5D7F6E51-5E13-4F48-B9D1-3B277A4628F0}"/>
          </ac:spMkLst>
        </pc:spChg>
        <pc:graphicFrameChg chg="add del mod">
          <ac:chgData name="Mark Fox" userId="0ccb2a47-72a2-4d90-bb9a-e525dcc02fa3" providerId="ADAL" clId="{4D89507C-8152-40B3-A1CE-A1032BA8130A}" dt="2021-08-22T08:37:14.199" v="2636" actId="3680"/>
          <ac:graphicFrameMkLst>
            <pc:docMk/>
            <pc:sldMk cId="1677759183" sldId="477"/>
            <ac:graphicFrameMk id="4" creationId="{69D3988D-44DB-4362-B83C-1BB8BECD6B2E}"/>
          </ac:graphicFrameMkLst>
        </pc:graphicFrameChg>
        <pc:graphicFrameChg chg="add del mod modGraphic">
          <ac:chgData name="Mark Fox" userId="0ccb2a47-72a2-4d90-bb9a-e525dcc02fa3" providerId="ADAL" clId="{4D89507C-8152-40B3-A1CE-A1032BA8130A}" dt="2021-08-22T08:37:50.787" v="2644" actId="3680"/>
          <ac:graphicFrameMkLst>
            <pc:docMk/>
            <pc:sldMk cId="1677759183" sldId="477"/>
            <ac:graphicFrameMk id="5" creationId="{DB949462-E6C1-48B8-9C7F-54D04ABE5DFC}"/>
          </ac:graphicFrameMkLst>
        </pc:graphicFrameChg>
        <pc:graphicFrameChg chg="add del mod modGraphic">
          <ac:chgData name="Mark Fox" userId="0ccb2a47-72a2-4d90-bb9a-e525dcc02fa3" providerId="ADAL" clId="{4D89507C-8152-40B3-A1CE-A1032BA8130A}" dt="2021-08-22T08:39:43.566" v="2731" actId="478"/>
          <ac:graphicFrameMkLst>
            <pc:docMk/>
            <pc:sldMk cId="1677759183" sldId="477"/>
            <ac:graphicFrameMk id="6" creationId="{6BE9DA30-037B-4EF1-B0DC-B8742E47D26E}"/>
          </ac:graphicFrameMkLst>
        </pc:graphicFrameChg>
        <pc:graphicFrameChg chg="add mod modGraphic">
          <ac:chgData name="Mark Fox" userId="0ccb2a47-72a2-4d90-bb9a-e525dcc02fa3" providerId="ADAL" clId="{4D89507C-8152-40B3-A1CE-A1032BA8130A}" dt="2021-08-22T09:08:26.450" v="4022" actId="20577"/>
          <ac:graphicFrameMkLst>
            <pc:docMk/>
            <pc:sldMk cId="1677759183" sldId="477"/>
            <ac:graphicFrameMk id="7" creationId="{23F954DB-8264-4087-9E32-6683B2DC2D8B}"/>
          </ac:graphicFrameMkLst>
        </pc:graphicFrameChg>
        <pc:cxnChg chg="add mod">
          <ac:chgData name="Mark Fox" userId="0ccb2a47-72a2-4d90-bb9a-e525dcc02fa3" providerId="ADAL" clId="{4D89507C-8152-40B3-A1CE-A1032BA8130A}" dt="2021-08-23T19:15:56.806" v="4129"/>
          <ac:cxnSpMkLst>
            <pc:docMk/>
            <pc:sldMk cId="1677759183" sldId="477"/>
            <ac:cxnSpMk id="6" creationId="{741E4B9A-E4DE-4408-8108-73DB94E3F9C6}"/>
          </ac:cxnSpMkLst>
        </pc:cxnChg>
      </pc:sldChg>
      <pc:sldChg chg="addSp delSp modSp new mod">
        <pc:chgData name="Mark Fox" userId="0ccb2a47-72a2-4d90-bb9a-e525dcc02fa3" providerId="ADAL" clId="{4D89507C-8152-40B3-A1CE-A1032BA8130A}" dt="2021-08-23T19:15:43.973" v="4126"/>
        <pc:sldMkLst>
          <pc:docMk/>
          <pc:sldMk cId="833877767" sldId="478"/>
        </pc:sldMkLst>
        <pc:spChg chg="mod">
          <ac:chgData name="Mark Fox" userId="0ccb2a47-72a2-4d90-bb9a-e525dcc02fa3" providerId="ADAL" clId="{4D89507C-8152-40B3-A1CE-A1032BA8130A}" dt="2021-08-22T08:20:56.554" v="2262" actId="20577"/>
          <ac:spMkLst>
            <pc:docMk/>
            <pc:sldMk cId="833877767" sldId="478"/>
            <ac:spMk id="2" creationId="{C969DE05-9CA4-44A8-AC45-D30B00F3FF39}"/>
          </ac:spMkLst>
        </pc:spChg>
        <pc:spChg chg="del">
          <ac:chgData name="Mark Fox" userId="0ccb2a47-72a2-4d90-bb9a-e525dcc02fa3" providerId="ADAL" clId="{4D89507C-8152-40B3-A1CE-A1032BA8130A}" dt="2021-08-22T08:18:46.184" v="2130" actId="478"/>
          <ac:spMkLst>
            <pc:docMk/>
            <pc:sldMk cId="833877767" sldId="478"/>
            <ac:spMk id="3" creationId="{E732B3BF-46D1-412A-A4F4-C510171B5550}"/>
          </ac:spMkLst>
        </pc:spChg>
        <pc:picChg chg="add mod">
          <ac:chgData name="Mark Fox" userId="0ccb2a47-72a2-4d90-bb9a-e525dcc02fa3" providerId="ADAL" clId="{4D89507C-8152-40B3-A1CE-A1032BA8130A}" dt="2021-08-22T08:19:03.202" v="2135" actId="1076"/>
          <ac:picMkLst>
            <pc:docMk/>
            <pc:sldMk cId="833877767" sldId="478"/>
            <ac:picMk id="4" creationId="{6C2C6F7D-253F-4DBC-A1DA-4FA1BF9F870D}"/>
          </ac:picMkLst>
        </pc:picChg>
        <pc:picChg chg="add mod">
          <ac:chgData name="Mark Fox" userId="0ccb2a47-72a2-4d90-bb9a-e525dcc02fa3" providerId="ADAL" clId="{4D89507C-8152-40B3-A1CE-A1032BA8130A}" dt="2021-08-22T08:19:58.117" v="2140" actId="1076"/>
          <ac:picMkLst>
            <pc:docMk/>
            <pc:sldMk cId="833877767" sldId="478"/>
            <ac:picMk id="5" creationId="{22B00AB5-33CA-4529-8BF6-096D6E2F04AD}"/>
          </ac:picMkLst>
        </pc:picChg>
        <pc:cxnChg chg="add mod">
          <ac:chgData name="Mark Fox" userId="0ccb2a47-72a2-4d90-bb9a-e525dcc02fa3" providerId="ADAL" clId="{4D89507C-8152-40B3-A1CE-A1032BA8130A}" dt="2021-08-23T19:15:43.973" v="4126"/>
          <ac:cxnSpMkLst>
            <pc:docMk/>
            <pc:sldMk cId="833877767" sldId="478"/>
            <ac:cxnSpMk id="6" creationId="{8E359571-427B-4FB1-9F17-B108F3BF0B34}"/>
          </ac:cxnSpMkLst>
        </pc:cxnChg>
      </pc:sldChg>
      <pc:sldChg chg="addSp delSp modSp add mod">
        <pc:chgData name="Mark Fox" userId="0ccb2a47-72a2-4d90-bb9a-e525dcc02fa3" providerId="ADAL" clId="{4D89507C-8152-40B3-A1CE-A1032BA8130A}" dt="2021-08-24T06:15:28.591" v="4189" actId="20577"/>
        <pc:sldMkLst>
          <pc:docMk/>
          <pc:sldMk cId="4261208962" sldId="479"/>
        </pc:sldMkLst>
        <pc:spChg chg="mod">
          <ac:chgData name="Mark Fox" userId="0ccb2a47-72a2-4d90-bb9a-e525dcc02fa3" providerId="ADAL" clId="{4D89507C-8152-40B3-A1CE-A1032BA8130A}" dt="2021-08-22T08:22:36.982" v="2266" actId="14100"/>
          <ac:spMkLst>
            <pc:docMk/>
            <pc:sldMk cId="4261208962" sldId="479"/>
            <ac:spMk id="2" creationId="{C969DE05-9CA4-44A8-AC45-D30B00F3FF39}"/>
          </ac:spMkLst>
        </pc:spChg>
        <pc:spChg chg="add mod">
          <ac:chgData name="Mark Fox" userId="0ccb2a47-72a2-4d90-bb9a-e525dcc02fa3" providerId="ADAL" clId="{4D89507C-8152-40B3-A1CE-A1032BA8130A}" dt="2021-08-24T06:15:28.591" v="4189" actId="20577"/>
          <ac:spMkLst>
            <pc:docMk/>
            <pc:sldMk cId="4261208962" sldId="479"/>
            <ac:spMk id="6" creationId="{3F564196-E97B-445B-B481-33A26FCD5CDD}"/>
          </ac:spMkLst>
        </pc:spChg>
        <pc:picChg chg="add mod">
          <ac:chgData name="Mark Fox" userId="0ccb2a47-72a2-4d90-bb9a-e525dcc02fa3" providerId="ADAL" clId="{4D89507C-8152-40B3-A1CE-A1032BA8130A}" dt="2021-08-23T19:15:52.066" v="4128" actId="1076"/>
          <ac:picMkLst>
            <pc:docMk/>
            <pc:sldMk cId="4261208962" sldId="479"/>
            <ac:picMk id="3" creationId="{64747FAA-A5FE-4DE5-A462-2071215A2D04}"/>
          </ac:picMkLst>
        </pc:picChg>
        <pc:picChg chg="del">
          <ac:chgData name="Mark Fox" userId="0ccb2a47-72a2-4d90-bb9a-e525dcc02fa3" providerId="ADAL" clId="{4D89507C-8152-40B3-A1CE-A1032BA8130A}" dt="2021-08-22T08:20:21.725" v="2142" actId="478"/>
          <ac:picMkLst>
            <pc:docMk/>
            <pc:sldMk cId="4261208962" sldId="479"/>
            <ac:picMk id="4" creationId="{6C2C6F7D-253F-4DBC-A1DA-4FA1BF9F870D}"/>
          </ac:picMkLst>
        </pc:picChg>
        <pc:picChg chg="del">
          <ac:chgData name="Mark Fox" userId="0ccb2a47-72a2-4d90-bb9a-e525dcc02fa3" providerId="ADAL" clId="{4D89507C-8152-40B3-A1CE-A1032BA8130A}" dt="2021-08-22T08:20:23.412" v="2143" actId="478"/>
          <ac:picMkLst>
            <pc:docMk/>
            <pc:sldMk cId="4261208962" sldId="479"/>
            <ac:picMk id="5" creationId="{22B00AB5-33CA-4529-8BF6-096D6E2F04AD}"/>
          </ac:picMkLst>
        </pc:picChg>
        <pc:cxnChg chg="add mod">
          <ac:chgData name="Mark Fox" userId="0ccb2a47-72a2-4d90-bb9a-e525dcc02fa3" providerId="ADAL" clId="{4D89507C-8152-40B3-A1CE-A1032BA8130A}" dt="2021-08-23T19:15:48.117" v="4127"/>
          <ac:cxnSpMkLst>
            <pc:docMk/>
            <pc:sldMk cId="4261208962" sldId="479"/>
            <ac:cxnSpMk id="5" creationId="{4BCCDDE5-72F4-494D-BAA9-09BFA246BEAE}"/>
          </ac:cxnSpMkLst>
        </pc:cxnChg>
      </pc:sldChg>
      <pc:sldChg chg="modSp new del mod">
        <pc:chgData name="Mark Fox" userId="0ccb2a47-72a2-4d90-bb9a-e525dcc02fa3" providerId="ADAL" clId="{4D89507C-8152-40B3-A1CE-A1032BA8130A}" dt="2021-08-22T09:04:57.148" v="3881" actId="47"/>
        <pc:sldMkLst>
          <pc:docMk/>
          <pc:sldMk cId="1168046564" sldId="480"/>
        </pc:sldMkLst>
        <pc:spChg chg="mod">
          <ac:chgData name="Mark Fox" userId="0ccb2a47-72a2-4d90-bb9a-e525dcc02fa3" providerId="ADAL" clId="{4D89507C-8152-40B3-A1CE-A1032BA8130A}" dt="2021-08-22T09:04:45.947" v="3880" actId="5793"/>
          <ac:spMkLst>
            <pc:docMk/>
            <pc:sldMk cId="1168046564" sldId="480"/>
            <ac:spMk id="2" creationId="{179C7665-FA10-425B-9482-63F36C852B6C}"/>
          </ac:spMkLst>
        </pc:spChg>
        <pc:spChg chg="mod">
          <ac:chgData name="Mark Fox" userId="0ccb2a47-72a2-4d90-bb9a-e525dcc02fa3" providerId="ADAL" clId="{4D89507C-8152-40B3-A1CE-A1032BA8130A}" dt="2021-08-22T08:57:29.474" v="3457" actId="1076"/>
          <ac:spMkLst>
            <pc:docMk/>
            <pc:sldMk cId="1168046564" sldId="480"/>
            <ac:spMk id="3" creationId="{193C2C72-DA01-4F2E-A5E8-2403075E0A2D}"/>
          </ac:spMkLst>
        </pc:spChg>
      </pc:sldChg>
    </pc:docChg>
  </pc:docChgLst>
  <pc:docChgLst>
    <pc:chgData name="Mark Fox" userId="0ccb2a47-72a2-4d90-bb9a-e525dcc02fa3" providerId="ADAL" clId="{0C3B4EBA-2D0C-4BE5-AFFB-4019EDC6A325}"/>
    <pc:docChg chg="undo redo custSel addSld delSld modSld">
      <pc:chgData name="Mark Fox" userId="0ccb2a47-72a2-4d90-bb9a-e525dcc02fa3" providerId="ADAL" clId="{0C3B4EBA-2D0C-4BE5-AFFB-4019EDC6A325}" dt="2021-10-31T16:04:26.707" v="631" actId="20577"/>
      <pc:docMkLst>
        <pc:docMk/>
      </pc:docMkLst>
      <pc:sldChg chg="addSp delSp modSp mod">
        <pc:chgData name="Mark Fox" userId="0ccb2a47-72a2-4d90-bb9a-e525dcc02fa3" providerId="ADAL" clId="{0C3B4EBA-2D0C-4BE5-AFFB-4019EDC6A325}" dt="2021-10-31T16:04:26.707" v="631" actId="20577"/>
        <pc:sldMkLst>
          <pc:docMk/>
          <pc:sldMk cId="3693288702" sldId="440"/>
        </pc:sldMkLst>
        <pc:spChg chg="del">
          <ac:chgData name="Mark Fox" userId="0ccb2a47-72a2-4d90-bb9a-e525dcc02fa3" providerId="ADAL" clId="{0C3B4EBA-2D0C-4BE5-AFFB-4019EDC6A325}" dt="2021-10-31T16:03:52.176" v="534" actId="478"/>
          <ac:spMkLst>
            <pc:docMk/>
            <pc:sldMk cId="3693288702" sldId="440"/>
            <ac:spMk id="2" creationId="{52335688-F14F-664B-B3EC-A4109601E166}"/>
          </ac:spMkLst>
        </pc:spChg>
        <pc:spChg chg="add del mod">
          <ac:chgData name="Mark Fox" userId="0ccb2a47-72a2-4d90-bb9a-e525dcc02fa3" providerId="ADAL" clId="{0C3B4EBA-2D0C-4BE5-AFFB-4019EDC6A325}" dt="2021-10-31T16:03:54.598" v="535" actId="478"/>
          <ac:spMkLst>
            <pc:docMk/>
            <pc:sldMk cId="3693288702" sldId="440"/>
            <ac:spMk id="4" creationId="{D16C51B7-DD26-42A5-AF1C-1831B2891C13}"/>
          </ac:spMkLst>
        </pc:spChg>
        <pc:spChg chg="add del mod">
          <ac:chgData name="Mark Fox" userId="0ccb2a47-72a2-4d90-bb9a-e525dcc02fa3" providerId="ADAL" clId="{0C3B4EBA-2D0C-4BE5-AFFB-4019EDC6A325}" dt="2021-10-31T16:04:26.707" v="631" actId="20577"/>
          <ac:spMkLst>
            <pc:docMk/>
            <pc:sldMk cId="3693288702" sldId="440"/>
            <ac:spMk id="6" creationId="{4CC901DD-66EF-49DF-AC06-3D28EFA700A4}"/>
          </ac:spMkLst>
        </pc:spChg>
        <pc:spChg chg="add del mod">
          <ac:chgData name="Mark Fox" userId="0ccb2a47-72a2-4d90-bb9a-e525dcc02fa3" providerId="ADAL" clId="{0C3B4EBA-2D0C-4BE5-AFFB-4019EDC6A325}" dt="2021-10-31T16:04:03.322" v="540" actId="478"/>
          <ac:spMkLst>
            <pc:docMk/>
            <pc:sldMk cId="3693288702" sldId="440"/>
            <ac:spMk id="7" creationId="{03395111-F14B-420D-9482-D9A1642172C2}"/>
          </ac:spMkLst>
        </pc:spChg>
      </pc:sldChg>
      <pc:sldChg chg="addSp modSp">
        <pc:chgData name="Mark Fox" userId="0ccb2a47-72a2-4d90-bb9a-e525dcc02fa3" providerId="ADAL" clId="{0C3B4EBA-2D0C-4BE5-AFFB-4019EDC6A325}" dt="2021-10-31T15:02:39.379" v="502"/>
        <pc:sldMkLst>
          <pc:docMk/>
          <pc:sldMk cId="3981335224" sldId="457"/>
        </pc:sldMkLst>
        <pc:spChg chg="add mod">
          <ac:chgData name="Mark Fox" userId="0ccb2a47-72a2-4d90-bb9a-e525dcc02fa3" providerId="ADAL" clId="{0C3B4EBA-2D0C-4BE5-AFFB-4019EDC6A325}" dt="2021-10-31T15:02:39.379" v="502"/>
          <ac:spMkLst>
            <pc:docMk/>
            <pc:sldMk cId="3981335224" sldId="457"/>
            <ac:spMk id="4" creationId="{9775C8C7-5DE3-4F83-94E9-87A9D189D9C1}"/>
          </ac:spMkLst>
        </pc:spChg>
      </pc:sldChg>
      <pc:sldChg chg="addSp modSp mod modAnim">
        <pc:chgData name="Mark Fox" userId="0ccb2a47-72a2-4d90-bb9a-e525dcc02fa3" providerId="ADAL" clId="{0C3B4EBA-2D0C-4BE5-AFFB-4019EDC6A325}" dt="2021-10-31T16:02:51.185" v="533" actId="404"/>
        <pc:sldMkLst>
          <pc:docMk/>
          <pc:sldMk cId="2872315171" sldId="473"/>
        </pc:sldMkLst>
        <pc:spChg chg="mod">
          <ac:chgData name="Mark Fox" userId="0ccb2a47-72a2-4d90-bb9a-e525dcc02fa3" providerId="ADAL" clId="{0C3B4EBA-2D0C-4BE5-AFFB-4019EDC6A325}" dt="2021-10-31T16:02:51.185" v="533" actId="404"/>
          <ac:spMkLst>
            <pc:docMk/>
            <pc:sldMk cId="2872315171" sldId="473"/>
            <ac:spMk id="2" creationId="{94D2AA79-D1EE-4D08-BAAC-1B5601176ECF}"/>
          </ac:spMkLst>
        </pc:spChg>
        <pc:spChg chg="add mod">
          <ac:chgData name="Mark Fox" userId="0ccb2a47-72a2-4d90-bb9a-e525dcc02fa3" providerId="ADAL" clId="{0C3B4EBA-2D0C-4BE5-AFFB-4019EDC6A325}" dt="2021-10-31T14:55:07.140" v="432" actId="1076"/>
          <ac:spMkLst>
            <pc:docMk/>
            <pc:sldMk cId="2872315171" sldId="473"/>
            <ac:spMk id="4" creationId="{261D825F-123C-4F48-89C1-50409B859632}"/>
          </ac:spMkLst>
        </pc:spChg>
        <pc:spChg chg="add mod">
          <ac:chgData name="Mark Fox" userId="0ccb2a47-72a2-4d90-bb9a-e525dcc02fa3" providerId="ADAL" clId="{0C3B4EBA-2D0C-4BE5-AFFB-4019EDC6A325}" dt="2021-10-31T16:01:39.518" v="531" actId="1076"/>
          <ac:spMkLst>
            <pc:docMk/>
            <pc:sldMk cId="2872315171" sldId="473"/>
            <ac:spMk id="6" creationId="{0B09AA32-489F-4CE2-BD65-31DF754AB3E4}"/>
          </ac:spMkLst>
        </pc:spChg>
        <pc:picChg chg="add mod">
          <ac:chgData name="Mark Fox" userId="0ccb2a47-72a2-4d90-bb9a-e525dcc02fa3" providerId="ADAL" clId="{0C3B4EBA-2D0C-4BE5-AFFB-4019EDC6A325}" dt="2021-10-31T16:01:35.264" v="530" actId="14100"/>
          <ac:picMkLst>
            <pc:docMk/>
            <pc:sldMk cId="2872315171" sldId="473"/>
            <ac:picMk id="3" creationId="{B6A5C47E-80D8-4494-B81E-A99AB47309CD}"/>
          </ac:picMkLst>
        </pc:picChg>
      </pc:sldChg>
      <pc:sldChg chg="modSp mod">
        <pc:chgData name="Mark Fox" userId="0ccb2a47-72a2-4d90-bb9a-e525dcc02fa3" providerId="ADAL" clId="{0C3B4EBA-2D0C-4BE5-AFFB-4019EDC6A325}" dt="2021-10-31T14:26:13.755" v="5" actId="20577"/>
        <pc:sldMkLst>
          <pc:docMk/>
          <pc:sldMk cId="1679315940" sldId="474"/>
        </pc:sldMkLst>
        <pc:spChg chg="mod">
          <ac:chgData name="Mark Fox" userId="0ccb2a47-72a2-4d90-bb9a-e525dcc02fa3" providerId="ADAL" clId="{0C3B4EBA-2D0C-4BE5-AFFB-4019EDC6A325}" dt="2021-10-31T14:26:13.755" v="5" actId="20577"/>
          <ac:spMkLst>
            <pc:docMk/>
            <pc:sldMk cId="1679315940" sldId="474"/>
            <ac:spMk id="4" creationId="{EED9E02A-7321-45BD-AEFC-88ABF3792048}"/>
          </ac:spMkLst>
        </pc:spChg>
      </pc:sldChg>
      <pc:sldChg chg="modSp">
        <pc:chgData name="Mark Fox" userId="0ccb2a47-72a2-4d90-bb9a-e525dcc02fa3" providerId="ADAL" clId="{0C3B4EBA-2D0C-4BE5-AFFB-4019EDC6A325}" dt="2021-10-31T14:32:33.096" v="7"/>
        <pc:sldMkLst>
          <pc:docMk/>
          <pc:sldMk cId="3606746596" sldId="476"/>
        </pc:sldMkLst>
        <pc:picChg chg="mod">
          <ac:chgData name="Mark Fox" userId="0ccb2a47-72a2-4d90-bb9a-e525dcc02fa3" providerId="ADAL" clId="{0C3B4EBA-2D0C-4BE5-AFFB-4019EDC6A325}" dt="2021-10-31T14:27:05.636" v="6"/>
          <ac:picMkLst>
            <pc:docMk/>
            <pc:sldMk cId="3606746596" sldId="476"/>
            <ac:picMk id="4" creationId="{6F5EDA5D-F8F4-445F-86D1-B52C983AE8AE}"/>
          </ac:picMkLst>
        </pc:picChg>
        <pc:picChg chg="mod">
          <ac:chgData name="Mark Fox" userId="0ccb2a47-72a2-4d90-bb9a-e525dcc02fa3" providerId="ADAL" clId="{0C3B4EBA-2D0C-4BE5-AFFB-4019EDC6A325}" dt="2021-10-31T14:32:33.096" v="7"/>
          <ac:picMkLst>
            <pc:docMk/>
            <pc:sldMk cId="3606746596" sldId="476"/>
            <ac:picMk id="5" creationId="{281E5711-08C6-4637-9034-82A39C2AC675}"/>
          </ac:picMkLst>
        </pc:picChg>
      </pc:sldChg>
      <pc:sldChg chg="modSp del mod">
        <pc:chgData name="Mark Fox" userId="0ccb2a47-72a2-4d90-bb9a-e525dcc02fa3" providerId="ADAL" clId="{0C3B4EBA-2D0C-4BE5-AFFB-4019EDC6A325}" dt="2021-10-31T15:54:54.815" v="526" actId="47"/>
        <pc:sldMkLst>
          <pc:docMk/>
          <pc:sldMk cId="1677759183" sldId="477"/>
        </pc:sldMkLst>
        <pc:graphicFrameChg chg="mod modGraphic">
          <ac:chgData name="Mark Fox" userId="0ccb2a47-72a2-4d90-bb9a-e525dcc02fa3" providerId="ADAL" clId="{0C3B4EBA-2D0C-4BE5-AFFB-4019EDC6A325}" dt="2021-10-31T15:51:46.495" v="514"/>
          <ac:graphicFrameMkLst>
            <pc:docMk/>
            <pc:sldMk cId="1677759183" sldId="477"/>
            <ac:graphicFrameMk id="7" creationId="{23F954DB-8264-4087-9E32-6683B2DC2D8B}"/>
          </ac:graphicFrameMkLst>
        </pc:graphicFrameChg>
      </pc:sldChg>
      <pc:sldChg chg="addSp delSp modSp mod">
        <pc:chgData name="Mark Fox" userId="0ccb2a47-72a2-4d90-bb9a-e525dcc02fa3" providerId="ADAL" clId="{0C3B4EBA-2D0C-4BE5-AFFB-4019EDC6A325}" dt="2021-10-31T14:35:30.647" v="17"/>
        <pc:sldMkLst>
          <pc:docMk/>
          <pc:sldMk cId="833877767" sldId="478"/>
        </pc:sldMkLst>
        <pc:picChg chg="del">
          <ac:chgData name="Mark Fox" userId="0ccb2a47-72a2-4d90-bb9a-e525dcc02fa3" providerId="ADAL" clId="{0C3B4EBA-2D0C-4BE5-AFFB-4019EDC6A325}" dt="2021-10-31T14:33:34.808" v="8" actId="478"/>
          <ac:picMkLst>
            <pc:docMk/>
            <pc:sldMk cId="833877767" sldId="478"/>
            <ac:picMk id="4" creationId="{6C2C6F7D-253F-4DBC-A1DA-4FA1BF9F870D}"/>
          </ac:picMkLst>
        </pc:picChg>
        <pc:picChg chg="mod">
          <ac:chgData name="Mark Fox" userId="0ccb2a47-72a2-4d90-bb9a-e525dcc02fa3" providerId="ADAL" clId="{0C3B4EBA-2D0C-4BE5-AFFB-4019EDC6A325}" dt="2021-10-31T14:35:08.280" v="16" actId="14100"/>
          <ac:picMkLst>
            <pc:docMk/>
            <pc:sldMk cId="833877767" sldId="478"/>
            <ac:picMk id="5" creationId="{22B00AB5-33CA-4529-8BF6-096D6E2F04AD}"/>
          </ac:picMkLst>
        </pc:picChg>
        <pc:picChg chg="add mod">
          <ac:chgData name="Mark Fox" userId="0ccb2a47-72a2-4d90-bb9a-e525dcc02fa3" providerId="ADAL" clId="{0C3B4EBA-2D0C-4BE5-AFFB-4019EDC6A325}" dt="2021-10-31T14:35:30.647" v="17"/>
          <ac:picMkLst>
            <pc:docMk/>
            <pc:sldMk cId="833877767" sldId="478"/>
            <ac:picMk id="7" creationId="{6231EA37-0501-4F1A-9D9C-31BA02EA9D24}"/>
          </ac:picMkLst>
        </pc:picChg>
      </pc:sldChg>
      <pc:sldChg chg="modSp">
        <pc:chgData name="Mark Fox" userId="0ccb2a47-72a2-4d90-bb9a-e525dcc02fa3" providerId="ADAL" clId="{0C3B4EBA-2D0C-4BE5-AFFB-4019EDC6A325}" dt="2021-10-31T14:36:58.529" v="18"/>
        <pc:sldMkLst>
          <pc:docMk/>
          <pc:sldMk cId="4261208962" sldId="479"/>
        </pc:sldMkLst>
        <pc:picChg chg="mod">
          <ac:chgData name="Mark Fox" userId="0ccb2a47-72a2-4d90-bb9a-e525dcc02fa3" providerId="ADAL" clId="{0C3B4EBA-2D0C-4BE5-AFFB-4019EDC6A325}" dt="2021-10-31T14:36:58.529" v="18"/>
          <ac:picMkLst>
            <pc:docMk/>
            <pc:sldMk cId="4261208962" sldId="479"/>
            <ac:picMk id="3" creationId="{64747FAA-A5FE-4DE5-A462-2071215A2D04}"/>
          </ac:picMkLst>
        </pc:picChg>
      </pc:sldChg>
      <pc:sldChg chg="modSp add del mod">
        <pc:chgData name="Mark Fox" userId="0ccb2a47-72a2-4d90-bb9a-e525dcc02fa3" providerId="ADAL" clId="{0C3B4EBA-2D0C-4BE5-AFFB-4019EDC6A325}" dt="2021-10-31T15:54:56.195" v="527" actId="47"/>
        <pc:sldMkLst>
          <pc:docMk/>
          <pc:sldMk cId="2026845259" sldId="480"/>
        </pc:sldMkLst>
        <pc:graphicFrameChg chg="modGraphic">
          <ac:chgData name="Mark Fox" userId="0ccb2a47-72a2-4d90-bb9a-e525dcc02fa3" providerId="ADAL" clId="{0C3B4EBA-2D0C-4BE5-AFFB-4019EDC6A325}" dt="2021-10-31T15:54:32.002" v="524" actId="21"/>
          <ac:graphicFrameMkLst>
            <pc:docMk/>
            <pc:sldMk cId="2026845259" sldId="480"/>
            <ac:graphicFrameMk id="7" creationId="{23F954DB-8264-4087-9E32-6683B2DC2D8B}"/>
          </ac:graphicFrameMkLst>
        </pc:graphicFrameChg>
      </pc:sldChg>
      <pc:sldChg chg="modSp add">
        <pc:chgData name="Mark Fox" userId="0ccb2a47-72a2-4d90-bb9a-e525dcc02fa3" providerId="ADAL" clId="{0C3B4EBA-2D0C-4BE5-AFFB-4019EDC6A325}" dt="2021-10-31T15:54:39.280" v="525"/>
        <pc:sldMkLst>
          <pc:docMk/>
          <pc:sldMk cId="756493338" sldId="481"/>
        </pc:sldMkLst>
        <pc:graphicFrameChg chg="mod">
          <ac:chgData name="Mark Fox" userId="0ccb2a47-72a2-4d90-bb9a-e525dcc02fa3" providerId="ADAL" clId="{0C3B4EBA-2D0C-4BE5-AFFB-4019EDC6A325}" dt="2021-10-31T15:54:39.280" v="525"/>
          <ac:graphicFrameMkLst>
            <pc:docMk/>
            <pc:sldMk cId="756493338" sldId="481"/>
            <ac:graphicFrameMk id="7" creationId="{23F954DB-8264-4087-9E32-6683B2DC2D8B}"/>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6012A-B6B8-1B4B-B3DE-BFA740C7AFDD}" type="datetimeFigureOut">
              <a:rPr lang="en-US" smtClean="0"/>
              <a:t>11/24/2021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E8983-6ADB-074C-82EC-D9C11D0FB6F2}" type="slidenum">
              <a:rPr lang="en-US" smtClean="0"/>
              <a:t>‹#›</a:t>
            </a:fld>
            <a:endParaRPr lang="en-US"/>
          </a:p>
        </p:txBody>
      </p:sp>
    </p:spTree>
    <p:extLst>
      <p:ext uri="{BB962C8B-B14F-4D97-AF65-F5344CB8AC3E}">
        <p14:creationId xmlns:p14="http://schemas.microsoft.com/office/powerpoint/2010/main" val="1392248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Hello and welcome to part 3 of LMI for Careers Leaders. Today we are going to zone in on the North East itself and have a look at the key characteristics of our own labour market. </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a:t>
            </a:fld>
            <a:endParaRPr lang="en-US"/>
          </a:p>
        </p:txBody>
      </p:sp>
    </p:spTree>
    <p:extLst>
      <p:ext uri="{BB962C8B-B14F-4D97-AF65-F5344CB8AC3E}">
        <p14:creationId xmlns:p14="http://schemas.microsoft.com/office/powerpoint/2010/main" val="3481069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In the next video we will look at how others in your school and college can be involved in the delivery of LMI. </a:t>
            </a:r>
            <a:r>
              <a:rPr lang="en-GB" sz="1800">
                <a:effectLst/>
                <a:latin typeface="Arial" panose="020B0604020202020204" pitchFamily="34" charset="0"/>
                <a:ea typeface="Arial" panose="020B0604020202020204" pitchFamily="34" charset="0"/>
              </a:rPr>
              <a:t>This is not a job just for the Careers Leader, this is a job for everyone, and the next video will give you some tips on how you can share the responsibility of preparing your students for the labour market.</a:t>
            </a:r>
            <a:endParaRPr lang="en-GB" sz="1800">
              <a:effectLst/>
              <a:latin typeface="Calibri" panose="020F0502020204030204" pitchFamily="34" charset="0"/>
              <a:ea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E6BE8983-6ADB-074C-82EC-D9C11D0FB6F2}" type="slidenum">
              <a:rPr lang="en-US" smtClean="0"/>
              <a:t>10</a:t>
            </a:fld>
            <a:endParaRPr lang="en-US"/>
          </a:p>
        </p:txBody>
      </p:sp>
    </p:spTree>
    <p:extLst>
      <p:ext uri="{BB962C8B-B14F-4D97-AF65-F5344CB8AC3E}">
        <p14:creationId xmlns:p14="http://schemas.microsoft.com/office/powerpoint/2010/main" val="2861205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Arial" panose="020B0604020202020204" pitchFamily="34" charset="0"/>
              </a:rPr>
              <a:t>To begin to understand the labour market in our region it is useful to take a stock take and look at what the aims of the Local Enterprise Partnership are for our region. Many people will be familiar with the Strategic Economic Plan, something that was first published in 2014 by the LEP and its key strategic public and private sector partners. Familiarising yourself with this plan, and its various iterations since then, is the first step in understanding what our region is trying to achieve and how this impacts on our young people in school and college.</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Arial" panose="020B060402020202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Arial" panose="020B0604020202020204" pitchFamily="34" charset="0"/>
              </a:rPr>
              <a:t>“We have one clear and simple ambition – to deliver more and better jobs for the people who live and work in the North East.”</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Arial" panose="020B060402020202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Arial" panose="020B0604020202020204" pitchFamily="34" charset="0"/>
              </a:rPr>
              <a:t>You may want to pause this presentation and have a look at this short video to give you a flavour of the North East and what we our ambitions for the future. It is not simply about tackling unemployment in our region, it is about tackling under-employment, eliminating in-work poverty and improving the quality of all jobs.</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2</a:t>
            </a:fld>
            <a:endParaRPr lang="en-US"/>
          </a:p>
        </p:txBody>
      </p:sp>
    </p:spTree>
    <p:extLst>
      <p:ext uri="{BB962C8B-B14F-4D97-AF65-F5344CB8AC3E}">
        <p14:creationId xmlns:p14="http://schemas.microsoft.com/office/powerpoint/2010/main" val="428196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A key government initiative in 2019 was the introduction of Skills Advisory Panels which were designed to strengthen the link between employers and skills providers in a region. Skills providers could range from colleges and training providers to universities and private training organisations. As you can see from the priorities of the North East SAP, all six objectives highlighted have a clear relationship with the labour market. All regions in England are required to produce a local skills plan and you can find ours at the end of this video. Do try to find time to read the plan, it relates exclusively to the world of work in our region and can help all educators inspire young people about all the exciting opportunities in our region.</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3</a:t>
            </a:fld>
            <a:endParaRPr lang="en-US"/>
          </a:p>
        </p:txBody>
      </p:sp>
    </p:spTree>
    <p:extLst>
      <p:ext uri="{BB962C8B-B14F-4D97-AF65-F5344CB8AC3E}">
        <p14:creationId xmlns:p14="http://schemas.microsoft.com/office/powerpoint/2010/main" val="3369342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This is the North East region here. Immediately you can see that a regional labour market will always break down into local labour markets too; we have rural areas, urban areas and coastal. We have built up zones where major international companies are located, and we have large countryside areas where the local economy comprises primarily sole traders and micro-businesses. As many young people will either stay in, or return to, their area of birth it is important that they understand their local economy and what opportunities there are for them.</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4</a:t>
            </a:fld>
            <a:endParaRPr lang="en-US"/>
          </a:p>
        </p:txBody>
      </p:sp>
    </p:spTree>
    <p:extLst>
      <p:ext uri="{BB962C8B-B14F-4D97-AF65-F5344CB8AC3E}">
        <p14:creationId xmlns:p14="http://schemas.microsoft.com/office/powerpoint/2010/main" val="3479447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So here is the good news…we have eight major sectors of the economy that are putting the North East well and truly on the national and international stage. Four of these sectors are our ‘areas of opportunity’ meaning they are cutting-edge sectors pushing the boundaries of technology and progress. A further four sectors provide the structural support for those areas of opportunity. This does not mean there are not other sectors for people to work in, and it is important to remember that there is always a replacement-demand in every economic sector, it just means that these are the key sectors which are pushing our economy forward.</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5</a:t>
            </a:fld>
            <a:endParaRPr lang="en-US"/>
          </a:p>
        </p:txBody>
      </p:sp>
    </p:spTree>
    <p:extLst>
      <p:ext uri="{BB962C8B-B14F-4D97-AF65-F5344CB8AC3E}">
        <p14:creationId xmlns:p14="http://schemas.microsoft.com/office/powerpoint/2010/main" val="2660204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For the facts and figures about these sectors have a look at the North East LEP’s Evidence Hub. Here you will find not only the statistics you may need to deliver effective LMI but also the commentary. The Evidence Hub is updated whenever key national datasets are released, and you can therefore be assured that the site is  comprehensive and up to date. The LEP is also producing sector toolkits which can be found on the North East Ambition website; these will link our region’s areas of opportunity with key areas of learning in the core subjects of English, maths and science. Just remember what we said in part 1, the facts and figures need to be part of something, part of a strategy and part of something that really makes an impact on your students.</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6</a:t>
            </a:fld>
            <a:endParaRPr lang="en-US"/>
          </a:p>
        </p:txBody>
      </p:sp>
    </p:spTree>
    <p:extLst>
      <p:ext uri="{BB962C8B-B14F-4D97-AF65-F5344CB8AC3E}">
        <p14:creationId xmlns:p14="http://schemas.microsoft.com/office/powerpoint/2010/main" val="360650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Further statistical information can be found from the ONS, the Office for National Statistics. The ONS is the foremost collector of labour market statistics in our country and, as you might expect, they have been keeping a close watch on all things labour market-related during the Covid crisis. If you are looking for a quick set of statistics from either a region or a local authority try searching on the ONS NOMIS site. You can see from the list of items on the slide the range of figures that are available on these searches. </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7</a:t>
            </a:fld>
            <a:endParaRPr lang="en-US"/>
          </a:p>
        </p:txBody>
      </p:sp>
    </p:spTree>
    <p:extLst>
      <p:ext uri="{BB962C8B-B14F-4D97-AF65-F5344CB8AC3E}">
        <p14:creationId xmlns:p14="http://schemas.microsoft.com/office/powerpoint/2010/main" val="124614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However, young people are interested in the ‘jobs’ they can do. A sector may appear interesting but what would you actually be doing in the role on a daily basis? Another word for job is occupation and sectors are full of different occupations at all levels, from elementary occupations requiring no qualifications to professional occupations requiring first degrees and postgraduate qualifications. This slide shows the differences between the sector a person might work in, the occupation they might have and the workplace in which they may find themselves.</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8</a:t>
            </a:fld>
            <a:endParaRPr lang="en-US"/>
          </a:p>
        </p:txBody>
      </p:sp>
    </p:spTree>
    <p:extLst>
      <p:ext uri="{BB962C8B-B14F-4D97-AF65-F5344CB8AC3E}">
        <p14:creationId xmlns:p14="http://schemas.microsoft.com/office/powerpoint/2010/main" val="3651428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As ever, have a look at the following links if you would like to find out more. These sites will flesh out what we have talked about in this video and give you a few ideas about how you can develop content and delivery resources for your students.</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9</a:t>
            </a:fld>
            <a:endParaRPr lang="en-US"/>
          </a:p>
        </p:txBody>
      </p:sp>
    </p:spTree>
    <p:extLst>
      <p:ext uri="{BB962C8B-B14F-4D97-AF65-F5344CB8AC3E}">
        <p14:creationId xmlns:p14="http://schemas.microsoft.com/office/powerpoint/2010/main" val="3373060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3B6A-053F-2F44-BCE1-00D98F109D15}"/>
              </a:ext>
            </a:extLst>
          </p:cNvPr>
          <p:cNvSpPr>
            <a:spLocks noGrp="1"/>
          </p:cNvSpPr>
          <p:nvPr>
            <p:ph type="ctrTitle"/>
          </p:nvPr>
        </p:nvSpPr>
        <p:spPr>
          <a:xfrm>
            <a:off x="506627" y="1122363"/>
            <a:ext cx="10161373" cy="2387600"/>
          </a:xfrm>
          <a:prstGeom prst="rect">
            <a:avLst/>
          </a:prstGeom>
        </p:spPr>
        <p:txBody>
          <a:bodyPr anchor="b"/>
          <a:lstStyle>
            <a:lvl1pPr algn="l">
              <a:defRPr sz="36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427A4A3-16D2-7642-B61E-003CE703AE13}"/>
              </a:ext>
            </a:extLst>
          </p:cNvPr>
          <p:cNvSpPr>
            <a:spLocks noGrp="1"/>
          </p:cNvSpPr>
          <p:nvPr>
            <p:ph type="subTitle" idx="1"/>
          </p:nvPr>
        </p:nvSpPr>
        <p:spPr>
          <a:xfrm>
            <a:off x="506627" y="3602038"/>
            <a:ext cx="1016137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73457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3B6A-053F-2F44-BCE1-00D98F109D15}"/>
              </a:ext>
            </a:extLst>
          </p:cNvPr>
          <p:cNvSpPr>
            <a:spLocks noGrp="1"/>
          </p:cNvSpPr>
          <p:nvPr>
            <p:ph type="ctrTitle"/>
          </p:nvPr>
        </p:nvSpPr>
        <p:spPr>
          <a:xfrm>
            <a:off x="506627" y="1122363"/>
            <a:ext cx="10161373" cy="2387600"/>
          </a:xfrm>
          <a:prstGeom prst="rect">
            <a:avLst/>
          </a:prstGeom>
        </p:spPr>
        <p:txBody>
          <a:bodyPr anchor="b"/>
          <a:lstStyle>
            <a:lvl1pPr algn="l">
              <a:defRPr sz="3600">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427A4A3-16D2-7642-B61E-003CE703AE13}"/>
              </a:ext>
            </a:extLst>
          </p:cNvPr>
          <p:cNvSpPr>
            <a:spLocks noGrp="1"/>
          </p:cNvSpPr>
          <p:nvPr>
            <p:ph type="subTitle" idx="1"/>
          </p:nvPr>
        </p:nvSpPr>
        <p:spPr>
          <a:xfrm>
            <a:off x="506627" y="3602038"/>
            <a:ext cx="10161373"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142422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8274-0ADB-BF4D-B139-79D1AA726026}"/>
              </a:ext>
            </a:extLst>
          </p:cNvPr>
          <p:cNvSpPr>
            <a:spLocks noGrp="1"/>
          </p:cNvSpPr>
          <p:nvPr>
            <p:ph type="title"/>
          </p:nvPr>
        </p:nvSpPr>
        <p:spPr>
          <a:xfrm>
            <a:off x="457200" y="1205385"/>
            <a:ext cx="10896600" cy="1325563"/>
          </a:xfrm>
          <a:prstGeom prst="rect">
            <a:avLst/>
          </a:prstGeo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76A5E091-208E-974F-B374-EB2FF4E06197}"/>
              </a:ext>
            </a:extLst>
          </p:cNvPr>
          <p:cNvSpPr>
            <a:spLocks noGrp="1"/>
          </p:cNvSpPr>
          <p:nvPr>
            <p:ph idx="1"/>
          </p:nvPr>
        </p:nvSpPr>
        <p:spPr>
          <a:xfrm>
            <a:off x="457200" y="2817341"/>
            <a:ext cx="10896600" cy="335962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07186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E2D2B-5E14-B74F-9791-9DCE6ED34177}"/>
              </a:ext>
            </a:extLst>
          </p:cNvPr>
          <p:cNvSpPr>
            <a:spLocks noGrp="1"/>
          </p:cNvSpPr>
          <p:nvPr>
            <p:ph type="title"/>
          </p:nvPr>
        </p:nvSpPr>
        <p:spPr>
          <a:xfrm>
            <a:off x="518984" y="1254811"/>
            <a:ext cx="10834816"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AFDD096-2B05-DB43-987D-B176427016CA}"/>
              </a:ext>
            </a:extLst>
          </p:cNvPr>
          <p:cNvSpPr>
            <a:spLocks noGrp="1"/>
          </p:cNvSpPr>
          <p:nvPr>
            <p:ph sz="half" idx="1"/>
          </p:nvPr>
        </p:nvSpPr>
        <p:spPr>
          <a:xfrm>
            <a:off x="518984" y="3391329"/>
            <a:ext cx="5362832" cy="193082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24AEE75-D8F3-C34B-BC5A-D2D6D4137370}"/>
              </a:ext>
            </a:extLst>
          </p:cNvPr>
          <p:cNvSpPr>
            <a:spLocks noGrp="1"/>
          </p:cNvSpPr>
          <p:nvPr>
            <p:ph sz="half" idx="2"/>
          </p:nvPr>
        </p:nvSpPr>
        <p:spPr>
          <a:xfrm>
            <a:off x="5990968" y="3391329"/>
            <a:ext cx="5362832" cy="193082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568398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chemeClr val="bg1"/>
                </a:solidFill>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109651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313" y="486271"/>
            <a:ext cx="11251096" cy="1143000"/>
          </a:xfrm>
        </p:spPr>
        <p:txBody>
          <a:bodyPr>
            <a:normAutofit/>
          </a:bodyPr>
          <a:lstStyle>
            <a:lvl1pPr>
              <a:defRPr sz="3200"/>
            </a:lvl1pPr>
          </a:lstStyle>
          <a:p>
            <a:r>
              <a:rPr lang="en-GB" dirty="0"/>
              <a:t>Click to edit Master title style</a:t>
            </a:r>
            <a:endParaRPr lang="en-US" dirty="0"/>
          </a:p>
        </p:txBody>
      </p:sp>
      <p:sp>
        <p:nvSpPr>
          <p:cNvPr id="3" name="Content Placeholder 2"/>
          <p:cNvSpPr>
            <a:spLocks noGrp="1"/>
          </p:cNvSpPr>
          <p:nvPr>
            <p:ph idx="1"/>
          </p:nvPr>
        </p:nvSpPr>
        <p:spPr>
          <a:xfrm>
            <a:off x="457200" y="1849287"/>
            <a:ext cx="11251096" cy="3965104"/>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495303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eliver - text">
    <p:spTree>
      <p:nvGrpSpPr>
        <p:cNvPr id="1" name=""/>
        <p:cNvGrpSpPr/>
        <p:nvPr/>
      </p:nvGrpSpPr>
      <p:grpSpPr>
        <a:xfrm>
          <a:off x="0" y="0"/>
          <a:ext cx="0" cy="0"/>
          <a:chOff x="0" y="0"/>
          <a:chExt cx="0" cy="0"/>
        </a:xfrm>
      </p:grpSpPr>
      <p:sp>
        <p:nvSpPr>
          <p:cNvPr id="2" name="Title 1"/>
          <p:cNvSpPr>
            <a:spLocks noGrp="1"/>
          </p:cNvSpPr>
          <p:nvPr>
            <p:ph type="title"/>
          </p:nvPr>
        </p:nvSpPr>
        <p:spPr>
          <a:xfrm>
            <a:off x="478365" y="360000"/>
            <a:ext cx="11234259" cy="981438"/>
          </a:xfrm>
        </p:spPr>
        <p:txBody>
          <a:bodyPr/>
          <a:lstStyle>
            <a:lvl1pPr>
              <a:defRPr b="1"/>
            </a:lvl1pPr>
          </a:lstStyle>
          <a:p>
            <a:r>
              <a:rPr lang="en-US"/>
              <a:t>Click to edit Master title style</a:t>
            </a:r>
            <a:endParaRPr lang="en-GB" dirty="0"/>
          </a:p>
        </p:txBody>
      </p:sp>
      <p:sp>
        <p:nvSpPr>
          <p:cNvPr id="4" name="Content Placeholder 3"/>
          <p:cNvSpPr>
            <a:spLocks noGrp="1"/>
          </p:cNvSpPr>
          <p:nvPr>
            <p:ph sz="quarter" idx="12"/>
          </p:nvPr>
        </p:nvSpPr>
        <p:spPr>
          <a:xfrm>
            <a:off x="478368" y="1557338"/>
            <a:ext cx="11089217"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3"/>
          </p:nvPr>
        </p:nvSpPr>
        <p:spPr/>
        <p:txBody>
          <a:bodyPr/>
          <a:lstStyle/>
          <a:p>
            <a:pPr>
              <a:defRPr/>
            </a:pPr>
            <a:endParaRPr lang="en-GB" dirty="0"/>
          </a:p>
        </p:txBody>
      </p:sp>
      <p:sp>
        <p:nvSpPr>
          <p:cNvPr id="10" name="Slide Number Placeholder 9"/>
          <p:cNvSpPr>
            <a:spLocks noGrp="1"/>
          </p:cNvSpPr>
          <p:nvPr>
            <p:ph type="sldNum" sz="quarter" idx="14"/>
          </p:nvPr>
        </p:nvSpPr>
        <p:spPr/>
        <p:txBody>
          <a:bodyPr/>
          <a:lstStyle/>
          <a:p>
            <a:fld id="{40C85525-34BA-42AB-9145-1C1207FA4778}" type="slidenum">
              <a:rPr lang="en-GB" smtClean="0"/>
              <a:pPr/>
              <a:t>‹#›</a:t>
            </a:fld>
            <a:endParaRPr lang="en-GB" dirty="0"/>
          </a:p>
        </p:txBody>
      </p:sp>
      <p:sp>
        <p:nvSpPr>
          <p:cNvPr id="7" name="Footer Placeholder 4"/>
          <p:cNvSpPr txBox="1">
            <a:spLocks/>
          </p:cNvSpPr>
          <p:nvPr userDrawn="1"/>
        </p:nvSpPr>
        <p:spPr>
          <a:xfrm>
            <a:off x="8400256" y="6489340"/>
            <a:ext cx="2976331"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National Apprenticeship Service</a:t>
            </a:r>
          </a:p>
        </p:txBody>
      </p:sp>
    </p:spTree>
    <p:extLst>
      <p:ext uri="{BB962C8B-B14F-4D97-AF65-F5344CB8AC3E}">
        <p14:creationId xmlns:p14="http://schemas.microsoft.com/office/powerpoint/2010/main" val="3182014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9404374" y="112471"/>
            <a:ext cx="2725917" cy="927259"/>
          </a:xfrm>
          <a:prstGeom prst="rect">
            <a:avLst/>
          </a:prstGeom>
        </p:spPr>
      </p:pic>
    </p:spTree>
    <p:extLst>
      <p:ext uri="{BB962C8B-B14F-4D97-AF65-F5344CB8AC3E}">
        <p14:creationId xmlns:p14="http://schemas.microsoft.com/office/powerpoint/2010/main" val="3392527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7187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9BC2BCEE-9B81-1E44-9CA5-985528CD89B2}"/>
              </a:ext>
            </a:extLst>
          </p:cNvPr>
          <p:cNvSpPr>
            <a:spLocks noGrp="1"/>
          </p:cNvSpPr>
          <p:nvPr>
            <p:ph type="title"/>
          </p:nvPr>
        </p:nvSpPr>
        <p:spPr bwMode="auto">
          <a:xfrm>
            <a:off x="468313" y="126791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19" name="Text Placeholder 2">
            <a:extLst>
              <a:ext uri="{FF2B5EF4-FFF2-40B4-BE49-F238E27FC236}">
                <a16:creationId xmlns:a16="http://schemas.microsoft.com/office/drawing/2014/main" id="{6DC5FC8F-FC26-AE4E-8DBD-255972BD84DF}"/>
              </a:ext>
            </a:extLst>
          </p:cNvPr>
          <p:cNvSpPr>
            <a:spLocks noGrp="1"/>
          </p:cNvSpPr>
          <p:nvPr>
            <p:ph type="body" idx="1"/>
          </p:nvPr>
        </p:nvSpPr>
        <p:spPr bwMode="auto">
          <a:xfrm>
            <a:off x="457200" y="2564904"/>
            <a:ext cx="82296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152902255"/>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 id="2147483655" r:id="rId5"/>
    <p:sldLayoutId id="2147483654" r:id="rId6"/>
    <p:sldLayoutId id="2147483658" r:id="rId7"/>
    <p:sldLayoutId id="2147483660" r:id="rId8"/>
    <p:sldLayoutId id="2147483662" r:id="rId9"/>
  </p:sldLayoutIdLst>
  <p:hf hdr="0" ftr="0" dt="0"/>
  <p:txStyles>
    <p:titleStyle>
      <a:lvl1pPr algn="l" defTabSz="914400" rtl="0" eaLnBrk="1" latinLnBrk="0" hangingPunct="1">
        <a:lnSpc>
          <a:spcPct val="90000"/>
        </a:lnSpc>
        <a:spcBef>
          <a:spcPct val="0"/>
        </a:spcBef>
        <a:buNone/>
        <a:defRPr sz="3600" b="1" kern="1200">
          <a:solidFill>
            <a:srgbClr val="8D0E5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northeastlep.co.uk/the-plan/"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youtube.com/watch?v=bZIcQgg1zuk" TargetMode="Externa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hyperlink" Target="https://www.northeastlep.co.uk/31149-2/"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northeastlep.co.uk/key-sector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hyperlink" Target="https://www.northeastlep.co.uk/the-plan/support/education/"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hyperlink" Target="https://evidencehub.northeastlep.co.uk/"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nomisweb.co.uk/reports/lmp/lep/contents.aspx"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s://www.ons.gov.uk/methodology/classificationsandstandards/ukstandardindustrialclassificationofeconomicactivities/uksic2007"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ons.gov.uk/methodology/classificationsandstandards/standardoccupationalclassificationsoc/soc2020"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northumberland.gov.uk/Northumberland-Knowledge-and-JSNA/Our-Health-and-Wellbeing/Business-and-Economy.aspx" TargetMode="External"/><Relationship Id="rId13" Type="http://schemas.openxmlformats.org/officeDocument/2006/relationships/hyperlink" Target="https://www.sunderland.gov.uk/media/20930/SP-30-Sunderland-Economic-Masterplan/pdf/SP.30_Sunderland_Economic_Masterplan.pdf??m=636803131897070000&amp;ccp=true#cookie-consent-prompt" TargetMode="External"/><Relationship Id="rId3" Type="http://schemas.openxmlformats.org/officeDocument/2006/relationships/notesSlide" Target="../notesSlides/notesSlide9.xml"/><Relationship Id="rId7" Type="http://schemas.openxmlformats.org/officeDocument/2006/relationships/image" Target="../media/image14.jpeg"/><Relationship Id="rId12" Type="http://schemas.openxmlformats.org/officeDocument/2006/relationships/hyperlink" Target="https://publications.southtyneside.gov.uk/plans/south-tyneside-economic-recovery-plan/" TargetMode="External"/><Relationship Id="rId2" Type="http://schemas.openxmlformats.org/officeDocument/2006/relationships/slideLayout" Target="../slideLayouts/slideLayout3.xml"/><Relationship Id="rId1" Type="http://schemas.openxmlformats.org/officeDocument/2006/relationships/video" Target="https://www.youtube.com/embed/9biqmU4d2Ks?feature=oembed" TargetMode="External"/><Relationship Id="rId6" Type="http://schemas.openxmlformats.org/officeDocument/2006/relationships/hyperlink" Target="https://www.business-live.co.uk/enterprise/north-easts-50-best-places-16424633?utm_source=businesslive_newsletter&amp;utm_medium=email&amp;utm_content=BusinessLive_North_East1&amp;utm_campaign=north_east_newsletter" TargetMode="External"/><Relationship Id="rId11" Type="http://schemas.openxmlformats.org/officeDocument/2006/relationships/hyperlink" Target="https://www.gateshead.gov.uk/article/3139/Economic-Growth-Plan" TargetMode="External"/><Relationship Id="rId5" Type="http://schemas.openxmlformats.org/officeDocument/2006/relationships/hyperlink" Target="https://bdaily.co.uk/region/north-east" TargetMode="External"/><Relationship Id="rId10" Type="http://schemas.openxmlformats.org/officeDocument/2006/relationships/hyperlink" Target="https://www.newcastle.gov.uk/our-city/growing-our-city" TargetMode="External"/><Relationship Id="rId4" Type="http://schemas.openxmlformats.org/officeDocument/2006/relationships/hyperlink" Target="https://www.nomisweb.co.uk/" TargetMode="External"/><Relationship Id="rId9" Type="http://schemas.openxmlformats.org/officeDocument/2006/relationships/hyperlink" Target="https://my.northtyneside.gov.uk/category/1266/overview-borough" TargetMode="External"/><Relationship Id="rId14" Type="http://schemas.openxmlformats.org/officeDocument/2006/relationships/hyperlink" Target="https://www.durhaminsight.inf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413F3D7-15D1-5D48-902E-9D5CB65D0298}"/>
              </a:ext>
            </a:extLst>
          </p:cNvPr>
          <p:cNvSpPr>
            <a:spLocks noGrp="1"/>
          </p:cNvSpPr>
          <p:nvPr>
            <p:ph type="subTitle" idx="1"/>
          </p:nvPr>
        </p:nvSpPr>
        <p:spPr/>
        <p:txBody>
          <a:bodyPr/>
          <a:lstStyle/>
          <a:p>
            <a:r>
              <a:rPr lang="en-US" dirty="0"/>
              <a:t> </a:t>
            </a:r>
          </a:p>
        </p:txBody>
      </p:sp>
      <p:cxnSp>
        <p:nvCxnSpPr>
          <p:cNvPr id="5" name="Straight Connector 4">
            <a:extLst>
              <a:ext uri="{FF2B5EF4-FFF2-40B4-BE49-F238E27FC236}">
                <a16:creationId xmlns:a16="http://schemas.microsoft.com/office/drawing/2014/main" id="{3D4B8628-854A-4F0B-AFD4-437751ED7F70}"/>
              </a:ext>
            </a:extLst>
          </p:cNvPr>
          <p:cNvCxnSpPr/>
          <p:nvPr/>
        </p:nvCxnSpPr>
        <p:spPr>
          <a:xfrm>
            <a:off x="506627" y="5911702"/>
            <a:ext cx="6755410"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4CC901DD-66EF-49DF-AC06-3D28EFA700A4}"/>
              </a:ext>
            </a:extLst>
          </p:cNvPr>
          <p:cNvSpPr>
            <a:spLocks noGrp="1"/>
          </p:cNvSpPr>
          <p:nvPr>
            <p:ph type="ctrTitle"/>
          </p:nvPr>
        </p:nvSpPr>
        <p:spPr>
          <a:xfrm>
            <a:off x="506627" y="1977917"/>
            <a:ext cx="7654393" cy="3248241"/>
          </a:xfrm>
        </p:spPr>
        <p:txBody>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r>
              <a:rPr lang="en-GB" dirty="0"/>
              <a:t>LMI for the Careers Leader</a:t>
            </a:r>
            <a:br>
              <a:rPr lang="en-GB" dirty="0"/>
            </a:br>
            <a:br>
              <a:rPr lang="en-GB" dirty="0"/>
            </a:br>
            <a:r>
              <a:rPr lang="en-GB" dirty="0"/>
              <a:t>Part 3</a:t>
            </a:r>
            <a:br>
              <a:rPr lang="en-GB" dirty="0"/>
            </a:br>
            <a:r>
              <a:rPr lang="en-GB" b="0" dirty="0"/>
              <a:t>What does the North East labour market look like?</a:t>
            </a:r>
            <a:br>
              <a:rPr lang="en-GB" b="0" dirty="0"/>
            </a:br>
            <a:endParaRPr lang="en-US" dirty="0"/>
          </a:p>
        </p:txBody>
      </p:sp>
    </p:spTree>
    <p:extLst>
      <p:ext uri="{BB962C8B-B14F-4D97-AF65-F5344CB8AC3E}">
        <p14:creationId xmlns:p14="http://schemas.microsoft.com/office/powerpoint/2010/main" val="3693288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3C13-F07B-C646-887D-50B3DCB9950D}"/>
              </a:ext>
            </a:extLst>
          </p:cNvPr>
          <p:cNvSpPr>
            <a:spLocks noGrp="1"/>
          </p:cNvSpPr>
          <p:nvPr>
            <p:ph type="ctrTitle"/>
          </p:nvPr>
        </p:nvSpPr>
        <p:spPr>
          <a:xfrm>
            <a:off x="506628" y="1584250"/>
            <a:ext cx="6564024" cy="2179675"/>
          </a:xfrm>
        </p:spPr>
        <p:txBody>
          <a:bodyPr/>
          <a:lstStyle/>
          <a:p>
            <a:r>
              <a:rPr lang="en-US" dirty="0"/>
              <a:t>In Part 4 we will ask the question how can LMI be used in </a:t>
            </a:r>
            <a:r>
              <a:rPr lang="en-US"/>
              <a:t>the curriculum?</a:t>
            </a:r>
            <a:endParaRPr lang="en-US" dirty="0"/>
          </a:p>
        </p:txBody>
      </p:sp>
      <p:cxnSp>
        <p:nvCxnSpPr>
          <p:cNvPr id="3" name="Straight Connector 2">
            <a:extLst>
              <a:ext uri="{FF2B5EF4-FFF2-40B4-BE49-F238E27FC236}">
                <a16:creationId xmlns:a16="http://schemas.microsoft.com/office/drawing/2014/main" id="{73F1BD9C-F334-4799-9C18-BDB3435CA202}"/>
              </a:ext>
            </a:extLst>
          </p:cNvPr>
          <p:cNvCxnSpPr/>
          <p:nvPr/>
        </p:nvCxnSpPr>
        <p:spPr>
          <a:xfrm>
            <a:off x="506627" y="5911702"/>
            <a:ext cx="6755410"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75C8C7-5DE3-4F83-94E9-87A9D189D9C1}"/>
              </a:ext>
            </a:extLst>
          </p:cNvPr>
          <p:cNvSpPr txBox="1"/>
          <p:nvPr/>
        </p:nvSpPr>
        <p:spPr>
          <a:xfrm>
            <a:off x="506627" y="4790811"/>
            <a:ext cx="2966484" cy="461665"/>
          </a:xfrm>
          <a:prstGeom prst="rect">
            <a:avLst/>
          </a:prstGeom>
          <a:noFill/>
        </p:spPr>
        <p:txBody>
          <a:bodyPr wrap="square" rtlCol="0">
            <a:spAutoFit/>
          </a:bodyPr>
          <a:lstStyle/>
          <a:p>
            <a:r>
              <a:rPr lang="en-GB" sz="2400" dirty="0">
                <a:solidFill>
                  <a:srgbClr val="1F245B"/>
                </a:solidFill>
              </a:rPr>
              <a:t>info@nelep.co.uk</a:t>
            </a:r>
          </a:p>
        </p:txBody>
      </p:sp>
    </p:spTree>
    <p:extLst>
      <p:ext uri="{BB962C8B-B14F-4D97-AF65-F5344CB8AC3E}">
        <p14:creationId xmlns:p14="http://schemas.microsoft.com/office/powerpoint/2010/main" val="3981335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7D17DD-4362-4D6F-9B42-90150BAF62A2}"/>
              </a:ext>
            </a:extLst>
          </p:cNvPr>
          <p:cNvSpPr>
            <a:spLocks noGrp="1"/>
          </p:cNvSpPr>
          <p:nvPr>
            <p:ph type="title"/>
          </p:nvPr>
        </p:nvSpPr>
        <p:spPr/>
        <p:txBody>
          <a:bodyPr/>
          <a:lstStyle/>
          <a:p>
            <a:r>
              <a:rPr lang="en-GB" dirty="0"/>
              <a:t>The North East Strategic Economic Plan</a:t>
            </a:r>
          </a:p>
        </p:txBody>
      </p:sp>
      <p:sp>
        <p:nvSpPr>
          <p:cNvPr id="5" name="Content Placeholder 4">
            <a:extLst>
              <a:ext uri="{FF2B5EF4-FFF2-40B4-BE49-F238E27FC236}">
                <a16:creationId xmlns:a16="http://schemas.microsoft.com/office/drawing/2014/main" id="{26E48D83-2E32-45B7-A055-78C078F73271}"/>
              </a:ext>
            </a:extLst>
          </p:cNvPr>
          <p:cNvSpPr>
            <a:spLocks noGrp="1"/>
          </p:cNvSpPr>
          <p:nvPr>
            <p:ph idx="1"/>
          </p:nvPr>
        </p:nvSpPr>
        <p:spPr>
          <a:xfrm>
            <a:off x="457200" y="2817342"/>
            <a:ext cx="7155712" cy="2339450"/>
          </a:xfrm>
        </p:spPr>
        <p:txBody>
          <a:bodyPr/>
          <a:lstStyle/>
          <a:p>
            <a:pPr marL="0" indent="0">
              <a:buNone/>
            </a:pPr>
            <a:r>
              <a:rPr lang="en-GB" dirty="0"/>
              <a:t>“We have one clear and simple ambition – to deliver more and better jobs for the people who live and work in the North East.”</a:t>
            </a:r>
          </a:p>
        </p:txBody>
      </p:sp>
      <p:sp>
        <p:nvSpPr>
          <p:cNvPr id="6" name="Rectangle 5">
            <a:extLst>
              <a:ext uri="{FF2B5EF4-FFF2-40B4-BE49-F238E27FC236}">
                <a16:creationId xmlns:a16="http://schemas.microsoft.com/office/drawing/2014/main" id="{26E01277-6743-464C-82D7-767ACD109482}"/>
              </a:ext>
            </a:extLst>
          </p:cNvPr>
          <p:cNvSpPr/>
          <p:nvPr/>
        </p:nvSpPr>
        <p:spPr>
          <a:xfrm>
            <a:off x="3795823" y="5975780"/>
            <a:ext cx="7953153" cy="646331"/>
          </a:xfrm>
          <a:prstGeom prst="rect">
            <a:avLst/>
          </a:prstGeom>
        </p:spPr>
        <p:txBody>
          <a:bodyPr wrap="square">
            <a:spAutoFit/>
          </a:bodyPr>
          <a:lstStyle/>
          <a:p>
            <a:pPr algn="r"/>
            <a:r>
              <a:rPr lang="en-GB" dirty="0">
                <a:hlinkClick r:id="rId3"/>
              </a:rPr>
              <a:t>The North East Strategic Economic Plan </a:t>
            </a:r>
            <a:endParaRPr lang="en-GB" dirty="0"/>
          </a:p>
          <a:p>
            <a:pPr algn="r"/>
            <a:r>
              <a:rPr lang="en-GB" dirty="0"/>
              <a:t>(North East Local Enterprise Partnership. 2019)</a:t>
            </a:r>
          </a:p>
        </p:txBody>
      </p:sp>
      <p:cxnSp>
        <p:nvCxnSpPr>
          <p:cNvPr id="7" name="Straight Connector 6">
            <a:extLst>
              <a:ext uri="{FF2B5EF4-FFF2-40B4-BE49-F238E27FC236}">
                <a16:creationId xmlns:a16="http://schemas.microsoft.com/office/drawing/2014/main" id="{17D82840-39FC-4EDA-A49F-7466874D7359}"/>
              </a:ext>
            </a:extLst>
          </p:cNvPr>
          <p:cNvCxnSpPr>
            <a:cxnSpLocks/>
          </p:cNvCxnSpPr>
          <p:nvPr/>
        </p:nvCxnSpPr>
        <p:spPr>
          <a:xfrm>
            <a:off x="506627" y="5911702"/>
            <a:ext cx="11136024"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pic>
        <p:nvPicPr>
          <p:cNvPr id="2" name="Picture 1">
            <a:hlinkClick r:id="rId3"/>
            <a:extLst>
              <a:ext uri="{FF2B5EF4-FFF2-40B4-BE49-F238E27FC236}">
                <a16:creationId xmlns:a16="http://schemas.microsoft.com/office/drawing/2014/main" id="{6CFEB8AF-4E93-45DB-9F49-EA8EAE76CC79}"/>
              </a:ext>
            </a:extLst>
          </p:cNvPr>
          <p:cNvPicPr>
            <a:picLocks noChangeAspect="1"/>
          </p:cNvPicPr>
          <p:nvPr/>
        </p:nvPicPr>
        <p:blipFill rotWithShape="1">
          <a:blip r:embed="rId4"/>
          <a:srcRect l="2313" t="1235" r="2250" b="1235"/>
          <a:stretch/>
        </p:blipFill>
        <p:spPr>
          <a:xfrm>
            <a:off x="8218968" y="2273799"/>
            <a:ext cx="2860158" cy="2882993"/>
          </a:xfrm>
          <a:prstGeom prst="rect">
            <a:avLst/>
          </a:prstGeom>
          <a:ln>
            <a:solidFill>
              <a:schemeClr val="tx1"/>
            </a:solidFill>
          </a:ln>
        </p:spPr>
      </p:pic>
      <p:sp>
        <p:nvSpPr>
          <p:cNvPr id="3" name="Rectangle 2">
            <a:extLst>
              <a:ext uri="{FF2B5EF4-FFF2-40B4-BE49-F238E27FC236}">
                <a16:creationId xmlns:a16="http://schemas.microsoft.com/office/drawing/2014/main" id="{D820A7C7-439E-4455-9B83-2F0B2C409185}"/>
              </a:ext>
            </a:extLst>
          </p:cNvPr>
          <p:cNvSpPr/>
          <p:nvPr/>
        </p:nvSpPr>
        <p:spPr>
          <a:xfrm>
            <a:off x="506627" y="4863573"/>
            <a:ext cx="3672800" cy="369332"/>
          </a:xfrm>
          <a:prstGeom prst="rect">
            <a:avLst/>
          </a:prstGeom>
        </p:spPr>
        <p:txBody>
          <a:bodyPr wrap="none">
            <a:spAutoFit/>
          </a:bodyPr>
          <a:lstStyle/>
          <a:p>
            <a:r>
              <a:rPr lang="en-GB" dirty="0">
                <a:latin typeface="Arial" panose="020B0604020202020204" pitchFamily="34" charset="0"/>
                <a:cs typeface="Arial" panose="020B0604020202020204" pitchFamily="34" charset="0"/>
                <a:hlinkClick r:id="rId5"/>
              </a:rPr>
              <a:t>The Strategic Economic Plan</a:t>
            </a:r>
            <a:r>
              <a:rPr lang="en-GB" dirty="0">
                <a:latin typeface="Arial" panose="020B0604020202020204" pitchFamily="34" charset="0"/>
                <a:cs typeface="Arial" panose="020B0604020202020204" pitchFamily="34" charset="0"/>
              </a:rPr>
              <a:t> 1.51</a:t>
            </a:r>
          </a:p>
        </p:txBody>
      </p:sp>
    </p:spTree>
    <p:extLst>
      <p:ext uri="{BB962C8B-B14F-4D97-AF65-F5344CB8AC3E}">
        <p14:creationId xmlns:p14="http://schemas.microsoft.com/office/powerpoint/2010/main" val="3384505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C99DB-F53B-4707-B773-1C69A16F325D}"/>
              </a:ext>
            </a:extLst>
          </p:cNvPr>
          <p:cNvSpPr>
            <a:spLocks noGrp="1"/>
          </p:cNvSpPr>
          <p:nvPr>
            <p:ph type="title"/>
          </p:nvPr>
        </p:nvSpPr>
        <p:spPr/>
        <p:txBody>
          <a:bodyPr/>
          <a:lstStyle/>
          <a:p>
            <a:r>
              <a:rPr lang="en-GB" dirty="0"/>
              <a:t>The role of the North East Skills Advisory Panel</a:t>
            </a:r>
          </a:p>
        </p:txBody>
      </p:sp>
      <p:sp>
        <p:nvSpPr>
          <p:cNvPr id="3" name="Content Placeholder 2">
            <a:extLst>
              <a:ext uri="{FF2B5EF4-FFF2-40B4-BE49-F238E27FC236}">
                <a16:creationId xmlns:a16="http://schemas.microsoft.com/office/drawing/2014/main" id="{EBF15C62-C70E-4260-976E-B85256F38C2D}"/>
              </a:ext>
            </a:extLst>
          </p:cNvPr>
          <p:cNvSpPr>
            <a:spLocks noGrp="1"/>
          </p:cNvSpPr>
          <p:nvPr>
            <p:ph idx="1"/>
          </p:nvPr>
        </p:nvSpPr>
        <p:spPr>
          <a:xfrm>
            <a:off x="457200" y="2186381"/>
            <a:ext cx="10896600" cy="3544568"/>
          </a:xfrm>
        </p:spPr>
        <p:txBody>
          <a:bodyPr/>
          <a:lstStyle/>
          <a:p>
            <a:pPr marL="0" indent="0">
              <a:lnSpc>
                <a:spcPct val="100000"/>
              </a:lnSpc>
              <a:buNone/>
            </a:pPr>
            <a:r>
              <a:rPr lang="en-GB" dirty="0"/>
              <a:t>The SAP focuses on six key objectives in the North East:</a:t>
            </a:r>
          </a:p>
          <a:p>
            <a:pPr>
              <a:lnSpc>
                <a:spcPct val="100000"/>
              </a:lnSpc>
              <a:buFont typeface="Wingdings" panose="05000000000000000000" pitchFamily="2" charset="2"/>
              <a:buChar char="q"/>
            </a:pPr>
            <a:r>
              <a:rPr lang="en-GB" sz="2400" dirty="0"/>
              <a:t> Providing young people access to high quality careers guidance</a:t>
            </a:r>
          </a:p>
          <a:p>
            <a:pPr>
              <a:buFont typeface="Wingdings" panose="05000000000000000000" pitchFamily="2" charset="2"/>
              <a:buChar char="q"/>
            </a:pPr>
            <a:r>
              <a:rPr lang="en-GB" sz="2400" dirty="0"/>
              <a:t> Improving destinations for all young people</a:t>
            </a:r>
          </a:p>
          <a:p>
            <a:pPr>
              <a:buFont typeface="Wingdings" panose="05000000000000000000" pitchFamily="2" charset="2"/>
              <a:buChar char="q"/>
            </a:pPr>
            <a:r>
              <a:rPr lang="en-GB" sz="2400" dirty="0"/>
              <a:t> Raising skill levels across our workforce </a:t>
            </a:r>
          </a:p>
          <a:p>
            <a:pPr>
              <a:buFont typeface="Wingdings" panose="05000000000000000000" pitchFamily="2" charset="2"/>
              <a:buChar char="q"/>
            </a:pPr>
            <a:r>
              <a:rPr lang="en-GB" sz="2400" dirty="0"/>
              <a:t> Enabling opportunities for lifelong learning</a:t>
            </a:r>
          </a:p>
          <a:p>
            <a:pPr>
              <a:buFont typeface="Wingdings" panose="05000000000000000000" pitchFamily="2" charset="2"/>
              <a:buChar char="q"/>
            </a:pPr>
            <a:r>
              <a:rPr lang="en-GB" sz="2400" dirty="0"/>
              <a:t> Improving digital skills for every age group</a:t>
            </a:r>
          </a:p>
          <a:p>
            <a:pPr>
              <a:buFont typeface="Wingdings" panose="05000000000000000000" pitchFamily="2" charset="2"/>
              <a:buChar char="q"/>
            </a:pPr>
            <a:r>
              <a:rPr lang="en-GB" sz="2400" dirty="0"/>
              <a:t> Supporting the 50+ workforce  </a:t>
            </a:r>
          </a:p>
        </p:txBody>
      </p:sp>
      <p:sp>
        <p:nvSpPr>
          <p:cNvPr id="4" name="Rectangle 3">
            <a:extLst>
              <a:ext uri="{FF2B5EF4-FFF2-40B4-BE49-F238E27FC236}">
                <a16:creationId xmlns:a16="http://schemas.microsoft.com/office/drawing/2014/main" id="{EED9E02A-7321-45BD-AEFC-88ABF3792048}"/>
              </a:ext>
            </a:extLst>
          </p:cNvPr>
          <p:cNvSpPr/>
          <p:nvPr/>
        </p:nvSpPr>
        <p:spPr>
          <a:xfrm>
            <a:off x="3795823" y="5975780"/>
            <a:ext cx="7953153" cy="646331"/>
          </a:xfrm>
          <a:prstGeom prst="rect">
            <a:avLst/>
          </a:prstGeom>
        </p:spPr>
        <p:txBody>
          <a:bodyPr wrap="square">
            <a:spAutoFit/>
          </a:bodyPr>
          <a:lstStyle/>
          <a:p>
            <a:pPr algn="r"/>
            <a:r>
              <a:rPr lang="en-GB" i="1" dirty="0"/>
              <a:t>Adapted from the </a:t>
            </a:r>
            <a:r>
              <a:rPr lang="en-GB" dirty="0">
                <a:hlinkClick r:id="rId3"/>
              </a:rPr>
              <a:t>Local Skills Report</a:t>
            </a:r>
            <a:endParaRPr lang="en-GB" dirty="0"/>
          </a:p>
          <a:p>
            <a:pPr algn="r"/>
            <a:r>
              <a:rPr lang="en-GB" dirty="0"/>
              <a:t>(North East Local Enterprise Partnership. 2021)</a:t>
            </a:r>
          </a:p>
        </p:txBody>
      </p:sp>
      <p:cxnSp>
        <p:nvCxnSpPr>
          <p:cNvPr id="5" name="Straight Connector 4">
            <a:extLst>
              <a:ext uri="{FF2B5EF4-FFF2-40B4-BE49-F238E27FC236}">
                <a16:creationId xmlns:a16="http://schemas.microsoft.com/office/drawing/2014/main" id="{C224E831-E72F-4620-B4D8-9ACEE209A83C}"/>
              </a:ext>
            </a:extLst>
          </p:cNvPr>
          <p:cNvCxnSpPr>
            <a:cxnSpLocks/>
          </p:cNvCxnSpPr>
          <p:nvPr/>
        </p:nvCxnSpPr>
        <p:spPr>
          <a:xfrm>
            <a:off x="506627" y="5911702"/>
            <a:ext cx="11136024"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315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37769-083B-4BAC-B3AA-633E8741515E}"/>
              </a:ext>
            </a:extLst>
          </p:cNvPr>
          <p:cNvSpPr>
            <a:spLocks noGrp="1"/>
          </p:cNvSpPr>
          <p:nvPr>
            <p:ph type="title"/>
          </p:nvPr>
        </p:nvSpPr>
        <p:spPr>
          <a:xfrm>
            <a:off x="457200" y="1205385"/>
            <a:ext cx="4221126" cy="2781824"/>
          </a:xfrm>
        </p:spPr>
        <p:txBody>
          <a:bodyPr/>
          <a:lstStyle/>
          <a:p>
            <a:r>
              <a:rPr lang="en-GB" dirty="0"/>
              <a:t>It is important to understand the regional context</a:t>
            </a:r>
          </a:p>
        </p:txBody>
      </p:sp>
      <p:pic>
        <p:nvPicPr>
          <p:cNvPr id="5" name="Content Placeholder 2">
            <a:extLst>
              <a:ext uri="{FF2B5EF4-FFF2-40B4-BE49-F238E27FC236}">
                <a16:creationId xmlns:a16="http://schemas.microsoft.com/office/drawing/2014/main" id="{6EF0F24A-BC00-4864-A7A8-D1A3095E668D}"/>
              </a:ext>
            </a:extLst>
          </p:cNvPr>
          <p:cNvPicPr>
            <a:picLocks noChangeAspect="1"/>
          </p:cNvPicPr>
          <p:nvPr/>
        </p:nvPicPr>
        <p:blipFill>
          <a:blip r:embed="rId3"/>
          <a:stretch>
            <a:fillRect/>
          </a:stretch>
        </p:blipFill>
        <p:spPr>
          <a:xfrm>
            <a:off x="4826767" y="1105579"/>
            <a:ext cx="4646842" cy="4646842"/>
          </a:xfrm>
          <a:prstGeom prst="rect">
            <a:avLst/>
          </a:prstGeom>
          <a:ln>
            <a:solidFill>
              <a:schemeClr val="tx1">
                <a:lumMod val="50000"/>
                <a:lumOff val="50000"/>
              </a:schemeClr>
            </a:solidFill>
          </a:ln>
        </p:spPr>
      </p:pic>
      <p:sp>
        <p:nvSpPr>
          <p:cNvPr id="6" name="TextBox 5">
            <a:extLst>
              <a:ext uri="{FF2B5EF4-FFF2-40B4-BE49-F238E27FC236}">
                <a16:creationId xmlns:a16="http://schemas.microsoft.com/office/drawing/2014/main" id="{79FC0EE1-575E-4A41-91E1-A2396E3A613A}"/>
              </a:ext>
            </a:extLst>
          </p:cNvPr>
          <p:cNvSpPr txBox="1"/>
          <p:nvPr/>
        </p:nvSpPr>
        <p:spPr>
          <a:xfrm>
            <a:off x="457200" y="3482737"/>
            <a:ext cx="3742660"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Local information can be harder to find but all Local Authorities have their own labour market pages. See slide 9 for links. </a:t>
            </a:r>
          </a:p>
        </p:txBody>
      </p:sp>
      <p:cxnSp>
        <p:nvCxnSpPr>
          <p:cNvPr id="7" name="Straight Connector 6">
            <a:extLst>
              <a:ext uri="{FF2B5EF4-FFF2-40B4-BE49-F238E27FC236}">
                <a16:creationId xmlns:a16="http://schemas.microsoft.com/office/drawing/2014/main" id="{5E24938C-9F2F-47C0-9040-273E17E1B041}"/>
              </a:ext>
            </a:extLst>
          </p:cNvPr>
          <p:cNvCxnSpPr>
            <a:cxnSpLocks/>
          </p:cNvCxnSpPr>
          <p:nvPr/>
        </p:nvCxnSpPr>
        <p:spPr>
          <a:xfrm>
            <a:off x="506627" y="5911702"/>
            <a:ext cx="11136024"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776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D11E2-D58F-4498-9268-3E1CBB474F8A}"/>
              </a:ext>
            </a:extLst>
          </p:cNvPr>
          <p:cNvSpPr>
            <a:spLocks noGrp="1"/>
          </p:cNvSpPr>
          <p:nvPr>
            <p:ph type="title"/>
          </p:nvPr>
        </p:nvSpPr>
        <p:spPr/>
        <p:txBody>
          <a:bodyPr/>
          <a:lstStyle/>
          <a:p>
            <a:r>
              <a:rPr lang="en-GB" dirty="0"/>
              <a:t>There is much to be excited about in our region</a:t>
            </a:r>
          </a:p>
        </p:txBody>
      </p:sp>
      <p:pic>
        <p:nvPicPr>
          <p:cNvPr id="4" name="Picture 3" descr="A screenshot of a cell phone&#10;&#10;Description automatically generated">
            <a:hlinkClick r:id="rId3"/>
            <a:extLst>
              <a:ext uri="{FF2B5EF4-FFF2-40B4-BE49-F238E27FC236}">
                <a16:creationId xmlns:a16="http://schemas.microsoft.com/office/drawing/2014/main" id="{6F5EDA5D-F8F4-445F-86D1-B52C983AE8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928" y="2643923"/>
            <a:ext cx="5774072" cy="1683130"/>
          </a:xfrm>
          <a:prstGeom prst="rect">
            <a:avLst/>
          </a:prstGeom>
          <a:ln>
            <a:solidFill>
              <a:schemeClr val="bg1"/>
            </a:solidFill>
          </a:ln>
        </p:spPr>
      </p:pic>
      <p:pic>
        <p:nvPicPr>
          <p:cNvPr id="5" name="Picture 4" descr="A screenshot of a cell phone&#10;&#10;Description automatically generated">
            <a:hlinkClick r:id="rId5"/>
            <a:extLst>
              <a:ext uri="{FF2B5EF4-FFF2-40B4-BE49-F238E27FC236}">
                <a16:creationId xmlns:a16="http://schemas.microsoft.com/office/drawing/2014/main" id="{281E5711-08C6-4637-9034-82A39C2AC6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05500" y="4104575"/>
            <a:ext cx="5774072" cy="1548040"/>
          </a:xfrm>
          <a:prstGeom prst="rect">
            <a:avLst/>
          </a:prstGeom>
          <a:ln>
            <a:solidFill>
              <a:schemeClr val="bg1"/>
            </a:solidFill>
          </a:ln>
        </p:spPr>
      </p:pic>
      <p:sp>
        <p:nvSpPr>
          <p:cNvPr id="6" name="TextBox 5">
            <a:extLst>
              <a:ext uri="{FF2B5EF4-FFF2-40B4-BE49-F238E27FC236}">
                <a16:creationId xmlns:a16="http://schemas.microsoft.com/office/drawing/2014/main" id="{625E86DA-0C1A-4579-B051-1389F9427073}"/>
              </a:ext>
            </a:extLst>
          </p:cNvPr>
          <p:cNvSpPr txBox="1"/>
          <p:nvPr/>
        </p:nvSpPr>
        <p:spPr>
          <a:xfrm>
            <a:off x="8034670" y="3198167"/>
            <a:ext cx="3211032"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4 areas of opportunity</a:t>
            </a:r>
          </a:p>
        </p:txBody>
      </p:sp>
      <p:sp>
        <p:nvSpPr>
          <p:cNvPr id="7" name="TextBox 6">
            <a:extLst>
              <a:ext uri="{FF2B5EF4-FFF2-40B4-BE49-F238E27FC236}">
                <a16:creationId xmlns:a16="http://schemas.microsoft.com/office/drawing/2014/main" id="{321901F1-2122-4E46-9294-798DAC45120B}"/>
              </a:ext>
            </a:extLst>
          </p:cNvPr>
          <p:cNvSpPr txBox="1"/>
          <p:nvPr/>
        </p:nvSpPr>
        <p:spPr>
          <a:xfrm>
            <a:off x="1205024" y="4647762"/>
            <a:ext cx="2675860"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4 service sectors </a:t>
            </a:r>
          </a:p>
        </p:txBody>
      </p:sp>
      <p:sp>
        <p:nvSpPr>
          <p:cNvPr id="8" name="Arrow: Right 7">
            <a:extLst>
              <a:ext uri="{FF2B5EF4-FFF2-40B4-BE49-F238E27FC236}">
                <a16:creationId xmlns:a16="http://schemas.microsoft.com/office/drawing/2014/main" id="{2E00AD53-86F2-4441-9140-BD1F04A5F8DE}"/>
              </a:ext>
            </a:extLst>
          </p:cNvPr>
          <p:cNvSpPr/>
          <p:nvPr/>
        </p:nvSpPr>
        <p:spPr>
          <a:xfrm>
            <a:off x="6560287" y="3341162"/>
            <a:ext cx="1212112" cy="291266"/>
          </a:xfrm>
          <a:prstGeom prst="rightArrow">
            <a:avLst/>
          </a:prstGeom>
          <a:solidFill>
            <a:srgbClr val="8D0E57"/>
          </a:solidFill>
          <a:ln>
            <a:solidFill>
              <a:srgbClr val="8D0E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ABC70637-B922-4CCC-8743-5728BFC3B8E8}"/>
              </a:ext>
            </a:extLst>
          </p:cNvPr>
          <p:cNvSpPr/>
          <p:nvPr/>
        </p:nvSpPr>
        <p:spPr>
          <a:xfrm rot="10800000">
            <a:off x="4203403" y="4732961"/>
            <a:ext cx="1212112" cy="291266"/>
          </a:xfrm>
          <a:prstGeom prst="rightArrow">
            <a:avLst/>
          </a:prstGeom>
          <a:solidFill>
            <a:srgbClr val="8D0E57"/>
          </a:solidFill>
          <a:ln>
            <a:solidFill>
              <a:srgbClr val="8D0E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0281DDDF-C054-4738-98C5-BAB49BDB0DEB}"/>
              </a:ext>
            </a:extLst>
          </p:cNvPr>
          <p:cNvCxnSpPr>
            <a:cxnSpLocks/>
          </p:cNvCxnSpPr>
          <p:nvPr/>
        </p:nvCxnSpPr>
        <p:spPr>
          <a:xfrm>
            <a:off x="506627" y="5911702"/>
            <a:ext cx="11136024"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746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DE05-9CA4-44A8-AC45-D30B00F3FF39}"/>
              </a:ext>
            </a:extLst>
          </p:cNvPr>
          <p:cNvSpPr>
            <a:spLocks noGrp="1"/>
          </p:cNvSpPr>
          <p:nvPr>
            <p:ph type="title"/>
          </p:nvPr>
        </p:nvSpPr>
        <p:spPr/>
        <p:txBody>
          <a:bodyPr/>
          <a:lstStyle/>
          <a:p>
            <a:r>
              <a:rPr lang="en-GB" dirty="0"/>
              <a:t>For statistical data you can use the datahub</a:t>
            </a:r>
          </a:p>
        </p:txBody>
      </p:sp>
      <p:pic>
        <p:nvPicPr>
          <p:cNvPr id="5" name="Picture 4">
            <a:extLst>
              <a:ext uri="{FF2B5EF4-FFF2-40B4-BE49-F238E27FC236}">
                <a16:creationId xmlns:a16="http://schemas.microsoft.com/office/drawing/2014/main" id="{22B00AB5-33CA-4529-8BF6-096D6E2F04AD}"/>
              </a:ext>
            </a:extLst>
          </p:cNvPr>
          <p:cNvPicPr>
            <a:picLocks noChangeAspect="1"/>
          </p:cNvPicPr>
          <p:nvPr/>
        </p:nvPicPr>
        <p:blipFill>
          <a:blip r:embed="rId3"/>
          <a:stretch>
            <a:fillRect/>
          </a:stretch>
        </p:blipFill>
        <p:spPr>
          <a:xfrm>
            <a:off x="5675143" y="2219257"/>
            <a:ext cx="6200100" cy="3433350"/>
          </a:xfrm>
          <a:prstGeom prst="rect">
            <a:avLst/>
          </a:prstGeom>
        </p:spPr>
      </p:pic>
      <p:cxnSp>
        <p:nvCxnSpPr>
          <p:cNvPr id="6" name="Straight Connector 5">
            <a:extLst>
              <a:ext uri="{FF2B5EF4-FFF2-40B4-BE49-F238E27FC236}">
                <a16:creationId xmlns:a16="http://schemas.microsoft.com/office/drawing/2014/main" id="{8E359571-427B-4FB1-9F17-B108F3BF0B34}"/>
              </a:ext>
            </a:extLst>
          </p:cNvPr>
          <p:cNvCxnSpPr>
            <a:cxnSpLocks/>
          </p:cNvCxnSpPr>
          <p:nvPr/>
        </p:nvCxnSpPr>
        <p:spPr>
          <a:xfrm>
            <a:off x="506627" y="5911702"/>
            <a:ext cx="11136024"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pic>
        <p:nvPicPr>
          <p:cNvPr id="7" name="Picture 6">
            <a:hlinkClick r:id="rId4"/>
            <a:extLst>
              <a:ext uri="{FF2B5EF4-FFF2-40B4-BE49-F238E27FC236}">
                <a16:creationId xmlns:a16="http://schemas.microsoft.com/office/drawing/2014/main" id="{6231EA37-0501-4F1A-9D9C-31BA02EA9D24}"/>
              </a:ext>
            </a:extLst>
          </p:cNvPr>
          <p:cNvPicPr>
            <a:picLocks noChangeAspect="1"/>
          </p:cNvPicPr>
          <p:nvPr/>
        </p:nvPicPr>
        <p:blipFill>
          <a:blip r:embed="rId5"/>
          <a:stretch>
            <a:fillRect/>
          </a:stretch>
        </p:blipFill>
        <p:spPr>
          <a:xfrm>
            <a:off x="506627" y="2312580"/>
            <a:ext cx="4852182" cy="3475361"/>
          </a:xfrm>
          <a:prstGeom prst="rect">
            <a:avLst/>
          </a:prstGeom>
        </p:spPr>
      </p:pic>
    </p:spTree>
    <p:extLst>
      <p:ext uri="{BB962C8B-B14F-4D97-AF65-F5344CB8AC3E}">
        <p14:creationId xmlns:p14="http://schemas.microsoft.com/office/powerpoint/2010/main" val="833877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DE05-9CA4-44A8-AC45-D30B00F3FF39}"/>
              </a:ext>
            </a:extLst>
          </p:cNvPr>
          <p:cNvSpPr>
            <a:spLocks noGrp="1"/>
          </p:cNvSpPr>
          <p:nvPr>
            <p:ph type="title"/>
          </p:nvPr>
        </p:nvSpPr>
        <p:spPr>
          <a:xfrm>
            <a:off x="457200" y="1205385"/>
            <a:ext cx="2923953" cy="3068903"/>
          </a:xfrm>
        </p:spPr>
        <p:txBody>
          <a:bodyPr/>
          <a:lstStyle/>
          <a:p>
            <a:r>
              <a:rPr lang="en-GB" dirty="0"/>
              <a:t>You can also use regional data from the ONS</a:t>
            </a:r>
          </a:p>
        </p:txBody>
      </p:sp>
      <p:pic>
        <p:nvPicPr>
          <p:cNvPr id="3" name="Picture 2">
            <a:hlinkClick r:id="rId3"/>
            <a:extLst>
              <a:ext uri="{FF2B5EF4-FFF2-40B4-BE49-F238E27FC236}">
                <a16:creationId xmlns:a16="http://schemas.microsoft.com/office/drawing/2014/main" id="{64747FAA-A5FE-4DE5-A462-2071215A2D04}"/>
              </a:ext>
            </a:extLst>
          </p:cNvPr>
          <p:cNvPicPr>
            <a:picLocks noChangeAspect="1"/>
          </p:cNvPicPr>
          <p:nvPr/>
        </p:nvPicPr>
        <p:blipFill>
          <a:blip r:embed="rId4"/>
          <a:stretch>
            <a:fillRect/>
          </a:stretch>
        </p:blipFill>
        <p:spPr>
          <a:xfrm>
            <a:off x="3349255" y="1085589"/>
            <a:ext cx="8253838" cy="4686821"/>
          </a:xfrm>
          <a:prstGeom prst="rect">
            <a:avLst/>
          </a:prstGeom>
          <a:ln>
            <a:solidFill>
              <a:schemeClr val="tx1"/>
            </a:solidFill>
          </a:ln>
        </p:spPr>
      </p:pic>
      <p:sp>
        <p:nvSpPr>
          <p:cNvPr id="6" name="TextBox 5">
            <a:extLst>
              <a:ext uri="{FF2B5EF4-FFF2-40B4-BE49-F238E27FC236}">
                <a16:creationId xmlns:a16="http://schemas.microsoft.com/office/drawing/2014/main" id="{3F564196-E97B-445B-B481-33A26FCD5CDD}"/>
              </a:ext>
            </a:extLst>
          </p:cNvPr>
          <p:cNvSpPr txBox="1"/>
          <p:nvPr/>
        </p:nvSpPr>
        <p:spPr>
          <a:xfrm>
            <a:off x="457200" y="4082902"/>
            <a:ext cx="2371061"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Search on Local Authority areas for a breakdown of the data at local level</a:t>
            </a:r>
          </a:p>
        </p:txBody>
      </p:sp>
      <p:cxnSp>
        <p:nvCxnSpPr>
          <p:cNvPr id="5" name="Straight Connector 4">
            <a:extLst>
              <a:ext uri="{FF2B5EF4-FFF2-40B4-BE49-F238E27FC236}">
                <a16:creationId xmlns:a16="http://schemas.microsoft.com/office/drawing/2014/main" id="{4BCCDDE5-72F4-494D-BAA9-09BFA246BEAE}"/>
              </a:ext>
            </a:extLst>
          </p:cNvPr>
          <p:cNvCxnSpPr>
            <a:cxnSpLocks/>
          </p:cNvCxnSpPr>
          <p:nvPr/>
        </p:nvCxnSpPr>
        <p:spPr>
          <a:xfrm>
            <a:off x="506627" y="5911702"/>
            <a:ext cx="11136024"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1208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6848F-2E55-48DE-B0C4-90C4FA0136CB}"/>
              </a:ext>
            </a:extLst>
          </p:cNvPr>
          <p:cNvSpPr>
            <a:spLocks noGrp="1"/>
          </p:cNvSpPr>
          <p:nvPr>
            <p:ph type="title"/>
          </p:nvPr>
        </p:nvSpPr>
        <p:spPr/>
        <p:txBody>
          <a:bodyPr/>
          <a:lstStyle/>
          <a:p>
            <a:r>
              <a:rPr lang="en-GB" dirty="0"/>
              <a:t>Within these sectors there are occupations</a:t>
            </a:r>
          </a:p>
        </p:txBody>
      </p:sp>
      <p:sp>
        <p:nvSpPr>
          <p:cNvPr id="3" name="Content Placeholder 2">
            <a:extLst>
              <a:ext uri="{FF2B5EF4-FFF2-40B4-BE49-F238E27FC236}">
                <a16:creationId xmlns:a16="http://schemas.microsoft.com/office/drawing/2014/main" id="{2F766109-1791-4A84-BC78-1362E5F8E22C}"/>
              </a:ext>
            </a:extLst>
          </p:cNvPr>
          <p:cNvSpPr>
            <a:spLocks noGrp="1"/>
          </p:cNvSpPr>
          <p:nvPr>
            <p:ph idx="1"/>
          </p:nvPr>
        </p:nvSpPr>
        <p:spPr>
          <a:xfrm>
            <a:off x="457200" y="2520030"/>
            <a:ext cx="10896600" cy="1084808"/>
          </a:xfrm>
        </p:spPr>
        <p:txBody>
          <a:bodyPr/>
          <a:lstStyle/>
          <a:p>
            <a:pPr marL="0" indent="0">
              <a:buNone/>
            </a:pPr>
            <a:r>
              <a:rPr lang="en-GB" dirty="0"/>
              <a:t>Just remember that the sector name itself does not tell you much about the occupations – or jobs – available within it. For example:</a:t>
            </a:r>
          </a:p>
        </p:txBody>
      </p:sp>
      <p:graphicFrame>
        <p:nvGraphicFramePr>
          <p:cNvPr id="7" name="Table 7">
            <a:extLst>
              <a:ext uri="{FF2B5EF4-FFF2-40B4-BE49-F238E27FC236}">
                <a16:creationId xmlns:a16="http://schemas.microsoft.com/office/drawing/2014/main" id="{23F954DB-8264-4087-9E32-6683B2DC2D8B}"/>
              </a:ext>
            </a:extLst>
          </p:cNvPr>
          <p:cNvGraphicFramePr>
            <a:graphicFrameLocks noGrp="1"/>
          </p:cNvGraphicFramePr>
          <p:nvPr>
            <p:extLst>
              <p:ext uri="{D42A27DB-BD31-4B8C-83A1-F6EECF244321}">
                <p14:modId xmlns:p14="http://schemas.microsoft.com/office/powerpoint/2010/main" val="659586540"/>
              </p:ext>
            </p:extLst>
          </p:nvPr>
        </p:nvGraphicFramePr>
        <p:xfrm>
          <a:off x="457200" y="3710764"/>
          <a:ext cx="10896600" cy="1854200"/>
        </p:xfrm>
        <a:graphic>
          <a:graphicData uri="http://schemas.openxmlformats.org/drawingml/2006/table">
            <a:tbl>
              <a:tblPr firstRow="1" bandRow="1">
                <a:tableStyleId>{5C22544A-7EE6-4342-B048-85BDC9FD1C3A}</a:tableStyleId>
              </a:tblPr>
              <a:tblGrid>
                <a:gridCol w="2724150">
                  <a:extLst>
                    <a:ext uri="{9D8B030D-6E8A-4147-A177-3AD203B41FA5}">
                      <a16:colId xmlns:a16="http://schemas.microsoft.com/office/drawing/2014/main" val="2065513524"/>
                    </a:ext>
                  </a:extLst>
                </a:gridCol>
                <a:gridCol w="2724150">
                  <a:extLst>
                    <a:ext uri="{9D8B030D-6E8A-4147-A177-3AD203B41FA5}">
                      <a16:colId xmlns:a16="http://schemas.microsoft.com/office/drawing/2014/main" val="2942905747"/>
                    </a:ext>
                  </a:extLst>
                </a:gridCol>
                <a:gridCol w="2724150">
                  <a:extLst>
                    <a:ext uri="{9D8B030D-6E8A-4147-A177-3AD203B41FA5}">
                      <a16:colId xmlns:a16="http://schemas.microsoft.com/office/drawing/2014/main" val="1167084423"/>
                    </a:ext>
                  </a:extLst>
                </a:gridCol>
                <a:gridCol w="2724150">
                  <a:extLst>
                    <a:ext uri="{9D8B030D-6E8A-4147-A177-3AD203B41FA5}">
                      <a16:colId xmlns:a16="http://schemas.microsoft.com/office/drawing/2014/main" val="940927028"/>
                    </a:ext>
                  </a:extLst>
                </a:gridCol>
              </a:tblGrid>
              <a:tr h="370840">
                <a:tc>
                  <a:txBody>
                    <a:bodyPr/>
                    <a:lstStyle/>
                    <a:p>
                      <a:r>
                        <a:rPr lang="en-GB" dirty="0"/>
                        <a:t>Sector</a:t>
                      </a:r>
                    </a:p>
                  </a:txBody>
                  <a:tcPr/>
                </a:tc>
                <a:tc>
                  <a:txBody>
                    <a:bodyPr/>
                    <a:lstStyle/>
                    <a:p>
                      <a:r>
                        <a:rPr lang="en-GB" dirty="0"/>
                        <a:t>Job role</a:t>
                      </a:r>
                    </a:p>
                  </a:txBody>
                  <a:tcPr/>
                </a:tc>
                <a:tc>
                  <a:txBody>
                    <a:bodyPr/>
                    <a:lstStyle/>
                    <a:p>
                      <a:r>
                        <a:rPr lang="en-GB" dirty="0"/>
                        <a:t>Occupational group</a:t>
                      </a:r>
                    </a:p>
                  </a:txBody>
                  <a:tcPr/>
                </a:tc>
                <a:tc>
                  <a:txBody>
                    <a:bodyPr/>
                    <a:lstStyle/>
                    <a:p>
                      <a:r>
                        <a:rPr lang="en-GB" dirty="0"/>
                        <a:t>Place of work </a:t>
                      </a:r>
                    </a:p>
                  </a:txBody>
                  <a:tcPr/>
                </a:tc>
                <a:extLst>
                  <a:ext uri="{0D108BD9-81ED-4DB2-BD59-A6C34878D82A}">
                    <a16:rowId xmlns:a16="http://schemas.microsoft.com/office/drawing/2014/main" val="2488436080"/>
                  </a:ext>
                </a:extLst>
              </a:tr>
              <a:tr h="370840">
                <a:tc>
                  <a:txBody>
                    <a:bodyPr/>
                    <a:lstStyle/>
                    <a:p>
                      <a:r>
                        <a:rPr lang="en-GB" dirty="0"/>
                        <a:t>Health and Social Work</a:t>
                      </a:r>
                    </a:p>
                  </a:txBody>
                  <a:tcPr/>
                </a:tc>
                <a:tc>
                  <a:txBody>
                    <a:bodyPr/>
                    <a:lstStyle/>
                    <a:p>
                      <a:r>
                        <a:rPr lang="en-GB" dirty="0"/>
                        <a:t>IT Network manager</a:t>
                      </a:r>
                    </a:p>
                  </a:txBody>
                  <a:tcPr/>
                </a:tc>
                <a:tc>
                  <a:txBody>
                    <a:bodyPr/>
                    <a:lstStyle/>
                    <a:p>
                      <a:r>
                        <a:rPr lang="en-GB" dirty="0"/>
                        <a:t>Professional </a:t>
                      </a:r>
                    </a:p>
                  </a:txBody>
                  <a:tcPr/>
                </a:tc>
                <a:tc>
                  <a:txBody>
                    <a:bodyPr/>
                    <a:lstStyle/>
                    <a:p>
                      <a:r>
                        <a:rPr lang="en-GB" dirty="0"/>
                        <a:t>Hospital</a:t>
                      </a:r>
                    </a:p>
                  </a:txBody>
                  <a:tcPr/>
                </a:tc>
                <a:extLst>
                  <a:ext uri="{0D108BD9-81ED-4DB2-BD59-A6C34878D82A}">
                    <a16:rowId xmlns:a16="http://schemas.microsoft.com/office/drawing/2014/main" val="1474753461"/>
                  </a:ext>
                </a:extLst>
              </a:tr>
              <a:tr h="370840">
                <a:tc>
                  <a:txBody>
                    <a:bodyPr/>
                    <a:lstStyle/>
                    <a:p>
                      <a:r>
                        <a:rPr lang="en-GB" dirty="0"/>
                        <a:t>Education</a:t>
                      </a:r>
                    </a:p>
                  </a:txBody>
                  <a:tcPr/>
                </a:tc>
                <a:tc>
                  <a:txBody>
                    <a:bodyPr/>
                    <a:lstStyle/>
                    <a:p>
                      <a:r>
                        <a:rPr lang="en-GB" dirty="0"/>
                        <a:t>Gardener</a:t>
                      </a:r>
                    </a:p>
                  </a:txBody>
                  <a:tcPr/>
                </a:tc>
                <a:tc>
                  <a:txBody>
                    <a:bodyPr/>
                    <a:lstStyle/>
                    <a:p>
                      <a:r>
                        <a:rPr lang="en-GB" dirty="0"/>
                        <a:t>Skilled Trades </a:t>
                      </a:r>
                    </a:p>
                  </a:txBody>
                  <a:tcPr/>
                </a:tc>
                <a:tc>
                  <a:txBody>
                    <a:bodyPr/>
                    <a:lstStyle/>
                    <a:p>
                      <a:r>
                        <a:rPr lang="en-GB" dirty="0"/>
                        <a:t>School</a:t>
                      </a:r>
                    </a:p>
                  </a:txBody>
                  <a:tcPr/>
                </a:tc>
                <a:extLst>
                  <a:ext uri="{0D108BD9-81ED-4DB2-BD59-A6C34878D82A}">
                    <a16:rowId xmlns:a16="http://schemas.microsoft.com/office/drawing/2014/main" val="123928780"/>
                  </a:ext>
                </a:extLst>
              </a:tr>
              <a:tr h="370840">
                <a:tc>
                  <a:txBody>
                    <a:bodyPr/>
                    <a:lstStyle/>
                    <a:p>
                      <a:r>
                        <a:rPr lang="en-GB" dirty="0"/>
                        <a:t>Wholesale and Retail</a:t>
                      </a:r>
                    </a:p>
                  </a:txBody>
                  <a:tcPr/>
                </a:tc>
                <a:tc>
                  <a:txBody>
                    <a:bodyPr/>
                    <a:lstStyle/>
                    <a:p>
                      <a:r>
                        <a:rPr lang="en-GB" dirty="0"/>
                        <a:t>Interior designer</a:t>
                      </a:r>
                    </a:p>
                  </a:txBody>
                  <a:tcPr/>
                </a:tc>
                <a:tc>
                  <a:txBody>
                    <a:bodyPr/>
                    <a:lstStyle/>
                    <a:p>
                      <a:r>
                        <a:rPr lang="en-GB" dirty="0"/>
                        <a:t>Associate Professional</a:t>
                      </a:r>
                    </a:p>
                  </a:txBody>
                  <a:tcPr/>
                </a:tc>
                <a:tc>
                  <a:txBody>
                    <a:bodyPr/>
                    <a:lstStyle/>
                    <a:p>
                      <a:r>
                        <a:rPr lang="en-GB" dirty="0"/>
                        <a:t>Department store</a:t>
                      </a:r>
                    </a:p>
                  </a:txBody>
                  <a:tcPr/>
                </a:tc>
                <a:extLst>
                  <a:ext uri="{0D108BD9-81ED-4DB2-BD59-A6C34878D82A}">
                    <a16:rowId xmlns:a16="http://schemas.microsoft.com/office/drawing/2014/main" val="478065763"/>
                  </a:ext>
                </a:extLst>
              </a:tr>
              <a:tr h="370840">
                <a:tc>
                  <a:txBody>
                    <a:bodyPr/>
                    <a:lstStyle/>
                    <a:p>
                      <a:r>
                        <a:rPr lang="en-GB" dirty="0"/>
                        <a:t>Manufacturing</a:t>
                      </a:r>
                    </a:p>
                  </a:txBody>
                  <a:tcPr/>
                </a:tc>
                <a:tc>
                  <a:txBody>
                    <a:bodyPr/>
                    <a:lstStyle/>
                    <a:p>
                      <a:r>
                        <a:rPr lang="en-GB" dirty="0"/>
                        <a:t>Kitchen assistant</a:t>
                      </a:r>
                    </a:p>
                  </a:txBody>
                  <a:tcPr/>
                </a:tc>
                <a:tc>
                  <a:txBody>
                    <a:bodyPr/>
                    <a:lstStyle/>
                    <a:p>
                      <a:r>
                        <a:rPr lang="en-GB" dirty="0"/>
                        <a:t>Elementary (service)</a:t>
                      </a:r>
                    </a:p>
                  </a:txBody>
                  <a:tcPr/>
                </a:tc>
                <a:tc>
                  <a:txBody>
                    <a:bodyPr/>
                    <a:lstStyle/>
                    <a:p>
                      <a:r>
                        <a:rPr lang="en-GB" dirty="0"/>
                        <a:t>Factory canteen</a:t>
                      </a:r>
                    </a:p>
                  </a:txBody>
                  <a:tcPr/>
                </a:tc>
                <a:extLst>
                  <a:ext uri="{0D108BD9-81ED-4DB2-BD59-A6C34878D82A}">
                    <a16:rowId xmlns:a16="http://schemas.microsoft.com/office/drawing/2014/main" val="2017160591"/>
                  </a:ext>
                </a:extLst>
              </a:tr>
            </a:tbl>
          </a:graphicData>
        </a:graphic>
      </p:graphicFrame>
      <p:sp>
        <p:nvSpPr>
          <p:cNvPr id="8" name="Rectangle 7">
            <a:extLst>
              <a:ext uri="{FF2B5EF4-FFF2-40B4-BE49-F238E27FC236}">
                <a16:creationId xmlns:a16="http://schemas.microsoft.com/office/drawing/2014/main" id="{5D7F6E51-5E13-4F48-B9D1-3B277A4628F0}"/>
              </a:ext>
            </a:extLst>
          </p:cNvPr>
          <p:cNvSpPr/>
          <p:nvPr/>
        </p:nvSpPr>
        <p:spPr>
          <a:xfrm>
            <a:off x="2083981" y="5975780"/>
            <a:ext cx="9664996" cy="646331"/>
          </a:xfrm>
          <a:prstGeom prst="rect">
            <a:avLst/>
          </a:prstGeom>
        </p:spPr>
        <p:txBody>
          <a:bodyPr wrap="square">
            <a:spAutoFit/>
          </a:bodyPr>
          <a:lstStyle/>
          <a:p>
            <a:pPr algn="r"/>
            <a:r>
              <a:rPr lang="en-GB" dirty="0"/>
              <a:t>Sector information is produced by the ONS – see </a:t>
            </a:r>
            <a:r>
              <a:rPr lang="en-GB" dirty="0">
                <a:hlinkClick r:id="rId3"/>
              </a:rPr>
              <a:t>‘Summary of Structure for UK SIC’ </a:t>
            </a:r>
            <a:endParaRPr lang="en-GB" dirty="0"/>
          </a:p>
          <a:p>
            <a:pPr algn="r"/>
            <a:r>
              <a:rPr lang="en-GB" dirty="0"/>
              <a:t>Occupational information is also produced by the ONS – see </a:t>
            </a:r>
            <a:r>
              <a:rPr lang="en-GB" dirty="0">
                <a:hlinkClick r:id="rId4"/>
              </a:rPr>
              <a:t>‘SOC 2020 Volume 2: the coding index’</a:t>
            </a:r>
            <a:endParaRPr lang="en-GB" dirty="0"/>
          </a:p>
        </p:txBody>
      </p:sp>
      <p:cxnSp>
        <p:nvCxnSpPr>
          <p:cNvPr id="6" name="Straight Connector 5">
            <a:extLst>
              <a:ext uri="{FF2B5EF4-FFF2-40B4-BE49-F238E27FC236}">
                <a16:creationId xmlns:a16="http://schemas.microsoft.com/office/drawing/2014/main" id="{741E4B9A-E4DE-4408-8108-73DB94E3F9C6}"/>
              </a:ext>
            </a:extLst>
          </p:cNvPr>
          <p:cNvCxnSpPr>
            <a:cxnSpLocks/>
          </p:cNvCxnSpPr>
          <p:nvPr/>
        </p:nvCxnSpPr>
        <p:spPr>
          <a:xfrm>
            <a:off x="506627" y="5911702"/>
            <a:ext cx="11136024"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6493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0BEC03-841C-42A1-8DF8-2B82EC3020D5}"/>
              </a:ext>
            </a:extLst>
          </p:cNvPr>
          <p:cNvSpPr>
            <a:spLocks noGrp="1"/>
          </p:cNvSpPr>
          <p:nvPr>
            <p:ph type="title"/>
          </p:nvPr>
        </p:nvSpPr>
        <p:spPr/>
        <p:txBody>
          <a:bodyPr/>
          <a:lstStyle/>
          <a:p>
            <a:r>
              <a:rPr lang="en-GB" dirty="0"/>
              <a:t>If you’re eager to learn more…</a:t>
            </a:r>
          </a:p>
        </p:txBody>
      </p:sp>
      <p:sp>
        <p:nvSpPr>
          <p:cNvPr id="2" name="Content Placeholder 1">
            <a:extLst>
              <a:ext uri="{FF2B5EF4-FFF2-40B4-BE49-F238E27FC236}">
                <a16:creationId xmlns:a16="http://schemas.microsoft.com/office/drawing/2014/main" id="{94D2AA79-D1EE-4D08-BAAC-1B5601176ECF}"/>
              </a:ext>
            </a:extLst>
          </p:cNvPr>
          <p:cNvSpPr>
            <a:spLocks noGrp="1"/>
          </p:cNvSpPr>
          <p:nvPr>
            <p:ph idx="1"/>
          </p:nvPr>
        </p:nvSpPr>
        <p:spPr>
          <a:xfrm>
            <a:off x="506627" y="2292994"/>
            <a:ext cx="10896600" cy="3359621"/>
          </a:xfrm>
        </p:spPr>
        <p:txBody>
          <a:bodyPr/>
          <a:lstStyle/>
          <a:p>
            <a:r>
              <a:rPr lang="en-GB" sz="2400" dirty="0">
                <a:hlinkClick r:id="rId4"/>
              </a:rPr>
              <a:t>Nomis - Official Labour Market Statistics</a:t>
            </a:r>
            <a:endParaRPr lang="en-GB" sz="2400" dirty="0"/>
          </a:p>
          <a:p>
            <a:r>
              <a:rPr lang="en-GB" sz="2400" dirty="0">
                <a:hlinkClick r:id="rId5"/>
              </a:rPr>
              <a:t>North East : Business News | Bdaily</a:t>
            </a:r>
            <a:endParaRPr lang="en-GB" sz="2400" dirty="0"/>
          </a:p>
          <a:p>
            <a:r>
              <a:rPr lang="en-GB" sz="2400" dirty="0">
                <a:hlinkClick r:id="rId6"/>
              </a:rPr>
              <a:t>Business Live - register for daily bulletin</a:t>
            </a:r>
            <a:endParaRPr lang="en-GB" sz="2400" dirty="0"/>
          </a:p>
          <a:p>
            <a:pPr marL="0" indent="0">
              <a:buNone/>
            </a:pPr>
            <a:endParaRPr lang="en-GB" dirty="0"/>
          </a:p>
        </p:txBody>
      </p:sp>
      <p:cxnSp>
        <p:nvCxnSpPr>
          <p:cNvPr id="7" name="Straight Connector 6">
            <a:extLst>
              <a:ext uri="{FF2B5EF4-FFF2-40B4-BE49-F238E27FC236}">
                <a16:creationId xmlns:a16="http://schemas.microsoft.com/office/drawing/2014/main" id="{848FB8A2-633F-422E-B1DE-28B970AC9A02}"/>
              </a:ext>
            </a:extLst>
          </p:cNvPr>
          <p:cNvCxnSpPr>
            <a:cxnSpLocks/>
          </p:cNvCxnSpPr>
          <p:nvPr/>
        </p:nvCxnSpPr>
        <p:spPr>
          <a:xfrm>
            <a:off x="506627" y="5911702"/>
            <a:ext cx="11136024"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pic>
        <p:nvPicPr>
          <p:cNvPr id="3" name="Online Media 2" title="We Go Again">
            <a:hlinkClick r:id="" action="ppaction://media"/>
            <a:extLst>
              <a:ext uri="{FF2B5EF4-FFF2-40B4-BE49-F238E27FC236}">
                <a16:creationId xmlns:a16="http://schemas.microsoft.com/office/drawing/2014/main" id="{B6A5C47E-80D8-4494-B81E-A99AB47309CD}"/>
              </a:ext>
            </a:extLst>
          </p:cNvPr>
          <p:cNvPicPr>
            <a:picLocks noRot="1" noChangeAspect="1"/>
          </p:cNvPicPr>
          <p:nvPr>
            <a:videoFile r:link="rId1"/>
          </p:nvPr>
        </p:nvPicPr>
        <p:blipFill>
          <a:blip r:embed="rId7"/>
          <a:stretch>
            <a:fillRect/>
          </a:stretch>
        </p:blipFill>
        <p:spPr>
          <a:xfrm>
            <a:off x="647404" y="4150098"/>
            <a:ext cx="2659322" cy="1502517"/>
          </a:xfrm>
          <a:prstGeom prst="rect">
            <a:avLst/>
          </a:prstGeom>
        </p:spPr>
      </p:pic>
      <p:sp>
        <p:nvSpPr>
          <p:cNvPr id="4" name="TextBox 3">
            <a:extLst>
              <a:ext uri="{FF2B5EF4-FFF2-40B4-BE49-F238E27FC236}">
                <a16:creationId xmlns:a16="http://schemas.microsoft.com/office/drawing/2014/main" id="{261D825F-123C-4F48-89C1-50409B859632}"/>
              </a:ext>
            </a:extLst>
          </p:cNvPr>
          <p:cNvSpPr txBox="1"/>
          <p:nvPr/>
        </p:nvSpPr>
        <p:spPr>
          <a:xfrm>
            <a:off x="6826102" y="3196835"/>
            <a:ext cx="4816549" cy="2585323"/>
          </a:xfrm>
          <a:prstGeom prst="rect">
            <a:avLst/>
          </a:prstGeom>
          <a:noFill/>
          <a:ln>
            <a:solidFill>
              <a:schemeClr val="tx1"/>
            </a:solidFill>
          </a:ln>
        </p:spPr>
        <p:txBody>
          <a:bodyPr wrap="square" rtlCol="0">
            <a:spAutoFit/>
          </a:bodyPr>
          <a:lstStyle/>
          <a:p>
            <a:r>
              <a:rPr lang="en-GB" dirty="0"/>
              <a:t>There are 7 Local Authorities within the North East LEP area. Though all LAs display labour market information in different ways there should always be something useful to find when researching opportunities in your own area.</a:t>
            </a:r>
          </a:p>
          <a:p>
            <a:endParaRPr lang="en-GB" dirty="0"/>
          </a:p>
          <a:p>
            <a:r>
              <a:rPr lang="en-GB" dirty="0">
                <a:hlinkClick r:id="rId8"/>
              </a:rPr>
              <a:t>Northumberland</a:t>
            </a:r>
            <a:r>
              <a:rPr lang="en-GB" dirty="0"/>
              <a:t>, </a:t>
            </a:r>
            <a:r>
              <a:rPr lang="en-GB" dirty="0">
                <a:hlinkClick r:id="rId9"/>
              </a:rPr>
              <a:t>North Tyneside</a:t>
            </a:r>
            <a:r>
              <a:rPr lang="en-GB" dirty="0"/>
              <a:t>, </a:t>
            </a:r>
            <a:r>
              <a:rPr lang="en-GB" dirty="0">
                <a:hlinkClick r:id="rId10"/>
              </a:rPr>
              <a:t>Newcastle</a:t>
            </a:r>
            <a:endParaRPr lang="en-GB" dirty="0"/>
          </a:p>
          <a:p>
            <a:r>
              <a:rPr lang="en-GB" dirty="0">
                <a:hlinkClick r:id="rId11"/>
              </a:rPr>
              <a:t>Gateshead</a:t>
            </a:r>
            <a:r>
              <a:rPr lang="en-GB" dirty="0"/>
              <a:t>, </a:t>
            </a:r>
            <a:r>
              <a:rPr lang="en-GB" dirty="0">
                <a:hlinkClick r:id="rId12"/>
              </a:rPr>
              <a:t>South Tyneside</a:t>
            </a:r>
            <a:r>
              <a:rPr lang="en-GB" dirty="0"/>
              <a:t>, </a:t>
            </a:r>
            <a:r>
              <a:rPr lang="en-GB" dirty="0">
                <a:hlinkClick r:id="rId13"/>
              </a:rPr>
              <a:t>Sunderland</a:t>
            </a:r>
            <a:r>
              <a:rPr lang="en-GB" dirty="0"/>
              <a:t>, </a:t>
            </a:r>
            <a:r>
              <a:rPr lang="en-GB" dirty="0">
                <a:hlinkClick r:id="rId14"/>
              </a:rPr>
              <a:t>Durham</a:t>
            </a:r>
            <a:endParaRPr lang="en-GB" dirty="0"/>
          </a:p>
          <a:p>
            <a:endParaRPr lang="en-GB" dirty="0"/>
          </a:p>
        </p:txBody>
      </p:sp>
      <p:sp>
        <p:nvSpPr>
          <p:cNvPr id="6" name="TextBox 5">
            <a:extLst>
              <a:ext uri="{FF2B5EF4-FFF2-40B4-BE49-F238E27FC236}">
                <a16:creationId xmlns:a16="http://schemas.microsoft.com/office/drawing/2014/main" id="{0B09AA32-489F-4CE2-BD65-31DF754AB3E4}"/>
              </a:ext>
            </a:extLst>
          </p:cNvPr>
          <p:cNvSpPr txBox="1"/>
          <p:nvPr/>
        </p:nvSpPr>
        <p:spPr>
          <a:xfrm>
            <a:off x="3447503" y="4545278"/>
            <a:ext cx="2153876" cy="1200329"/>
          </a:xfrm>
          <a:prstGeom prst="rect">
            <a:avLst/>
          </a:prstGeom>
          <a:noFill/>
        </p:spPr>
        <p:txBody>
          <a:bodyPr wrap="square" rtlCol="0">
            <a:spAutoFit/>
          </a:bodyPr>
          <a:lstStyle/>
          <a:p>
            <a:r>
              <a:rPr lang="en-GB" dirty="0"/>
              <a:t>We Go Again!</a:t>
            </a:r>
          </a:p>
          <a:p>
            <a:r>
              <a:rPr lang="en-GB" dirty="0"/>
              <a:t>The North East bounces back…</a:t>
            </a:r>
          </a:p>
          <a:p>
            <a:r>
              <a:rPr lang="en-GB" dirty="0"/>
              <a:t>2.16</a:t>
            </a:r>
          </a:p>
        </p:txBody>
      </p:sp>
    </p:spTree>
    <p:extLst>
      <p:ext uri="{BB962C8B-B14F-4D97-AF65-F5344CB8AC3E}">
        <p14:creationId xmlns:p14="http://schemas.microsoft.com/office/powerpoint/2010/main" val="287231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72C29DAA412E49BAAFF08A5483A59D" ma:contentTypeVersion="13" ma:contentTypeDescription="Create a new document." ma:contentTypeScope="" ma:versionID="fd55c09cce8a2f40eb98f77dd7baa6ae">
  <xsd:schema xmlns:xsd="http://www.w3.org/2001/XMLSchema" xmlns:xs="http://www.w3.org/2001/XMLSchema" xmlns:p="http://schemas.microsoft.com/office/2006/metadata/properties" xmlns:ns2="f469d987-3536-4042-845b-11c6c10f55e4" xmlns:ns3="5188ea77-d324-4396-afdc-27b8543f78cf" targetNamespace="http://schemas.microsoft.com/office/2006/metadata/properties" ma:root="true" ma:fieldsID="bc01b560efecdfb51c9402aee97f8a2c" ns2:_="" ns3:_="">
    <xsd:import namespace="f469d987-3536-4042-845b-11c6c10f55e4"/>
    <xsd:import namespace="5188ea77-d324-4396-afdc-27b8543f78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69d987-3536-4042-845b-11c6c10f55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88ea77-d324-4396-afdc-27b8543f78c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F8D0A03-3E2F-4DBE-B111-FC79DD96CDFC}"/>
</file>

<file path=customXml/itemProps2.xml><?xml version="1.0" encoding="utf-8"?>
<ds:datastoreItem xmlns:ds="http://schemas.openxmlformats.org/officeDocument/2006/customXml" ds:itemID="{944DAE0F-44B7-4870-B734-946C35DAF16F}"/>
</file>

<file path=customXml/itemProps3.xml><?xml version="1.0" encoding="utf-8"?>
<ds:datastoreItem xmlns:ds="http://schemas.openxmlformats.org/officeDocument/2006/customXml" ds:itemID="{5E7C40C3-93E3-41B2-A60F-50218CFF62A9}"/>
</file>

<file path=docProps/app.xml><?xml version="1.0" encoding="utf-8"?>
<Properties xmlns="http://schemas.openxmlformats.org/officeDocument/2006/extended-properties" xmlns:vt="http://schemas.openxmlformats.org/officeDocument/2006/docPropsVTypes">
  <TotalTime>1015</TotalTime>
  <Words>1522</Words>
  <Application>Microsoft Office PowerPoint</Application>
  <PresentationFormat>Widescreen</PresentationFormat>
  <Paragraphs>86</Paragraphs>
  <Slides>10</Slides>
  <Notes>10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          LMI for the Careers Leader  Part 3 What does the North East labour market look like? </vt:lpstr>
      <vt:lpstr>The North East Strategic Economic Plan</vt:lpstr>
      <vt:lpstr>The role of the North East Skills Advisory Panel</vt:lpstr>
      <vt:lpstr>It is important to understand the regional context</vt:lpstr>
      <vt:lpstr>There is much to be excited about in our region</vt:lpstr>
      <vt:lpstr>For statistical data you can use the datahub</vt:lpstr>
      <vt:lpstr>You can also use regional data from the ONS</vt:lpstr>
      <vt:lpstr>Within these sectors there are occupations</vt:lpstr>
      <vt:lpstr>If you’re eager to learn more…</vt:lpstr>
      <vt:lpstr>In Part 4 we will ask the question how can LMI be used in the curriculum?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Miners</dc:creator>
  <cp:lastModifiedBy>Mark Fox</cp:lastModifiedBy>
  <cp:revision>67</cp:revision>
  <dcterms:created xsi:type="dcterms:W3CDTF">2019-11-28T00:18:28Z</dcterms:created>
  <dcterms:modified xsi:type="dcterms:W3CDTF">2021-11-24T09:52:52Z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0x0101001D72C29DAA412E49BAAFF08A5483A59D</vt:lpwstr>
  </property>
</Properties>
</file>